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2"/>
  </p:sldMasterIdLst>
  <p:notesMasterIdLst>
    <p:notesMasterId r:id="rId20"/>
  </p:notesMasterIdLst>
  <p:handoutMasterIdLst>
    <p:handoutMasterId r:id="rId21"/>
  </p:handoutMasterIdLst>
  <p:sldIdLst>
    <p:sldId id="259" r:id="rId3"/>
    <p:sldId id="260" r:id="rId4"/>
    <p:sldId id="283" r:id="rId5"/>
    <p:sldId id="280" r:id="rId6"/>
    <p:sldId id="292" r:id="rId7"/>
    <p:sldId id="286" r:id="rId8"/>
    <p:sldId id="284" r:id="rId9"/>
    <p:sldId id="291" r:id="rId10"/>
    <p:sldId id="294" r:id="rId11"/>
    <p:sldId id="285" r:id="rId12"/>
    <p:sldId id="295" r:id="rId13"/>
    <p:sldId id="297" r:id="rId14"/>
    <p:sldId id="296" r:id="rId15"/>
    <p:sldId id="288" r:id="rId16"/>
    <p:sldId id="289" r:id="rId17"/>
    <p:sldId id="290" r:id="rId18"/>
    <p:sldId id="270" r:id="rId19"/>
  </p:sldIdLst>
  <p:sldSz cx="12188825"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1152">
          <p15:clr>
            <a:srgbClr val="A4A3A4"/>
          </p15:clr>
        </p15:guide>
        <p15:guide id="5" orient="horz" pos="3360">
          <p15:clr>
            <a:srgbClr val="A4A3A4"/>
          </p15:clr>
        </p15:guide>
        <p15:guide id="6" orient="horz" pos="3072">
          <p15:clr>
            <a:srgbClr val="A4A3A4"/>
          </p15:clr>
        </p15:guide>
        <p15:guide id="7" orient="horz" pos="864">
          <p15:clr>
            <a:srgbClr val="A4A3A4"/>
          </p15:clr>
        </p15:guide>
        <p15:guide id="8" orient="horz" pos="528">
          <p15:clr>
            <a:srgbClr val="A4A3A4"/>
          </p15:clr>
        </p15:guide>
        <p15:guide id="9" orient="horz" pos="2784">
          <p15:clr>
            <a:srgbClr val="A4A3A4"/>
          </p15:clr>
        </p15:guide>
        <p15:guide id="10" pos="3839">
          <p15:clr>
            <a:srgbClr val="A4A3A4"/>
          </p15:clr>
        </p15:guide>
        <p15:guide id="11" pos="959">
          <p15:clr>
            <a:srgbClr val="A4A3A4"/>
          </p15:clr>
        </p15:guide>
        <p15:guide id="12" pos="7007">
          <p15:clr>
            <a:srgbClr val="A4A3A4"/>
          </p15:clr>
        </p15:guide>
        <p15:guide id="13" pos="6719">
          <p15:clr>
            <a:srgbClr val="A4A3A4"/>
          </p15:clr>
        </p15:guide>
        <p15:guide id="14" pos="6143">
          <p15:clr>
            <a:srgbClr val="A4A3A4"/>
          </p15:clr>
        </p15:guide>
        <p15:guide id="15" pos="3983">
          <p15:clr>
            <a:srgbClr val="A4A3A4"/>
          </p15:clr>
        </p15:guide>
        <p15:guide id="16" pos="527">
          <p15:clr>
            <a:srgbClr val="A4A3A4"/>
          </p15:clr>
        </p15:guide>
        <p15:guide id="17" pos="7151">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391" autoAdjust="0"/>
  </p:normalViewPr>
  <p:slideViewPr>
    <p:cSldViewPr>
      <p:cViewPr varScale="1">
        <p:scale>
          <a:sx n="58" d="100"/>
          <a:sy n="58" d="100"/>
        </p:scale>
        <p:origin x="952" y="56"/>
      </p:cViewPr>
      <p:guideLst>
        <p:guide orient="horz" pos="2160"/>
        <p:guide orient="horz" pos="1008"/>
        <p:guide orient="horz" pos="3792"/>
        <p:guide orient="horz" pos="1152"/>
        <p:guide orient="horz" pos="3360"/>
        <p:guide orient="horz" pos="3072"/>
        <p:guide orient="horz" pos="864"/>
        <p:guide orient="horz" pos="528"/>
        <p:guide orient="horz" pos="2784"/>
        <p:guide pos="3839"/>
        <p:guide pos="959"/>
        <p:guide pos="7007"/>
        <p:guide pos="6719"/>
        <p:guide pos="6143"/>
        <p:guide pos="3983"/>
        <p:guide pos="527"/>
        <p:guide pos="7151"/>
      </p:guideLst>
    </p:cSldViewPr>
  </p:slideViewPr>
  <p:notesTextViewPr>
    <p:cViewPr>
      <p:scale>
        <a:sx n="1" d="1"/>
        <a:sy n="1" d="1"/>
      </p:scale>
      <p:origin x="0" y="0"/>
    </p:cViewPr>
  </p:notesTextViewPr>
  <p:notesViewPr>
    <p:cSldViewPr>
      <p:cViewPr varScale="1">
        <p:scale>
          <a:sx n="76" d="100"/>
          <a:sy n="76" d="100"/>
        </p:scale>
        <p:origin x="1680" y="96"/>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004A8D02-4E65-4CCD-8312-4AB164C6C77D}" type="datetimeFigureOut">
              <a:rPr lang="en-US"/>
              <a:t>2/5/2015</a:t>
            </a:fld>
            <a:endParaRPr/>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7C119DBA-4540-49B3-8FA9-6259387ECF9E}" type="slidenum">
              <a:rPr/>
              <a:t>‹#›</a:t>
            </a:fld>
            <a:endParaRPr/>
          </a:p>
        </p:txBody>
      </p:sp>
    </p:spTree>
    <p:extLst>
      <p:ext uri="{BB962C8B-B14F-4D97-AF65-F5344CB8AC3E}">
        <p14:creationId xmlns:p14="http://schemas.microsoft.com/office/powerpoint/2010/main" val="358761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67A755D9-D361-47B8-9652-3B4EA9776CE5}" type="datetimeFigureOut">
              <a:rPr lang="en-US"/>
              <a:t>2/5/2015</a:t>
            </a:fld>
            <a:endParaRPr/>
          </a:p>
        </p:txBody>
      </p:sp>
      <p:sp>
        <p:nvSpPr>
          <p:cNvPr id="4" name="Slide Image Placeholder 3"/>
          <p:cNvSpPr>
            <a:spLocks noGrp="1" noRot="1" noChangeAspect="1"/>
          </p:cNvSpPr>
          <p:nvPr>
            <p:ph type="sldImg" idx="2"/>
          </p:nvPr>
        </p:nvSpPr>
        <p:spPr>
          <a:xfrm>
            <a:off x="423863" y="704850"/>
            <a:ext cx="6254750" cy="3519488"/>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E3B36274-F2B9-4C45-BBB4-0EDF4CD651A7}" type="slidenum">
              <a:rPr/>
              <a:t>‹#›</a:t>
            </a:fld>
            <a:endParaRPr/>
          </a:p>
        </p:txBody>
      </p:sp>
    </p:spTree>
    <p:extLst>
      <p:ext uri="{BB962C8B-B14F-4D97-AF65-F5344CB8AC3E}">
        <p14:creationId xmlns:p14="http://schemas.microsoft.com/office/powerpoint/2010/main" val="2147688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1</a:t>
            </a:fld>
            <a:endParaRPr lang="en-US"/>
          </a:p>
        </p:txBody>
      </p:sp>
    </p:spTree>
    <p:extLst>
      <p:ext uri="{BB962C8B-B14F-4D97-AF65-F5344CB8AC3E}">
        <p14:creationId xmlns:p14="http://schemas.microsoft.com/office/powerpoint/2010/main" val="509441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2</a:t>
            </a:fld>
            <a:endParaRPr lang="en-US"/>
          </a:p>
        </p:txBody>
      </p:sp>
    </p:spTree>
    <p:extLst>
      <p:ext uri="{BB962C8B-B14F-4D97-AF65-F5344CB8AC3E}">
        <p14:creationId xmlns:p14="http://schemas.microsoft.com/office/powerpoint/2010/main" val="2923961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064594D-EE4A-4134-AC0D-B78DBCF68260}" type="datetime1">
              <a:rPr lang="en-US" smtClean="0"/>
              <a:t>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Subtitle 2"/>
          <p:cNvSpPr>
            <a:spLocks noGrp="1"/>
          </p:cNvSpPr>
          <p:nvPr>
            <p:ph type="subTitle" idx="1"/>
          </p:nvPr>
        </p:nvSpPr>
        <p:spPr>
          <a:xfrm>
            <a:off x="1522413" y="4953000"/>
            <a:ext cx="8229600" cy="1066800"/>
          </a:xfrm>
        </p:spPr>
        <p:txBody>
          <a:bodyPr>
            <a:norm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522413" y="1371600"/>
            <a:ext cx="9144000" cy="3505200"/>
          </a:xfrm>
        </p:spPr>
        <p:txBody>
          <a:bodyPr>
            <a:noAutofit/>
          </a:bodyPr>
          <a:lstStyle>
            <a:lvl1pPr>
              <a:defRPr sz="7200"/>
            </a:lvl1pPr>
          </a:lstStyle>
          <a:p>
            <a:r>
              <a:rPr lang="en-US" smtClean="0"/>
              <a:t>Click to edit Master title style</a:t>
            </a:r>
            <a:endParaRPr/>
          </a:p>
        </p:txBody>
      </p:sp>
    </p:spTree>
    <p:extLst>
      <p:ext uri="{BB962C8B-B14F-4D97-AF65-F5344CB8AC3E}">
        <p14:creationId xmlns:p14="http://schemas.microsoft.com/office/powerpoint/2010/main" val="4107501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6024E4E-70E9-47C2-8508-17AFA8452DAF}" type="datetime1">
              <a:rPr lang="en-US" smtClean="0"/>
              <a:t>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Vertical Text Placeholder 2"/>
          <p:cNvSpPr>
            <a:spLocks noGrp="1"/>
          </p:cNvSpPr>
          <p:nvPr>
            <p:ph type="body" orient="vert" idx="1"/>
          </p:nvPr>
        </p:nvSpPr>
        <p:spPr/>
        <p:txBody>
          <a:bodyPr vert="eaVert"/>
          <a:lstStyle>
            <a:lvl5pPr>
              <a:defRPr/>
            </a:lvl5pPr>
            <a:lvl6pPr>
              <a:defRPr baseline="0"/>
            </a:lvl6pPr>
            <a:lvl7pPr>
              <a:defRPr baseline="0"/>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117331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253148-8B56-47E0-8D22-5CD61D80DB24}" type="datetime1">
              <a:rPr lang="en-US" smtClean="0"/>
              <a:t>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Vertical Text Placeholder 2"/>
          <p:cNvSpPr>
            <a:spLocks noGrp="1"/>
          </p:cNvSpPr>
          <p:nvPr>
            <p:ph type="body" orient="vert" idx="1"/>
          </p:nvPr>
        </p:nvSpPr>
        <p:spPr>
          <a:xfrm>
            <a:off x="1522411" y="533400"/>
            <a:ext cx="8077201" cy="5592764"/>
          </a:xfrm>
        </p:spPr>
        <p:txBody>
          <a:bodyPr vert="eaVert"/>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9752012" y="533400"/>
            <a:ext cx="1371600" cy="5592764"/>
          </a:xfrm>
        </p:spPr>
        <p:txBody>
          <a:bodyPr vert="eaVert"/>
          <a:lstStyle/>
          <a:p>
            <a:r>
              <a:rPr lang="en-US" smtClean="0"/>
              <a:t>Click to edit Master title style</a:t>
            </a:r>
            <a:endParaRPr/>
          </a:p>
        </p:txBody>
      </p:sp>
    </p:spTree>
    <p:extLst>
      <p:ext uri="{BB962C8B-B14F-4D97-AF65-F5344CB8AC3E}">
        <p14:creationId xmlns:p14="http://schemas.microsoft.com/office/powerpoint/2010/main" val="88754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56668B6-B5D3-4137-8B39-2D22A9C32C0E}" type="datetime1">
              <a:rPr lang="en-US" smtClean="0"/>
              <a:t>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Content Placeholder 2"/>
          <p:cNvSpPr>
            <a:spLocks noGrp="1"/>
          </p:cNvSpPr>
          <p:nvPr>
            <p:ph idx="1"/>
          </p:nvPr>
        </p:nvSpPr>
        <p:spPr/>
        <p:txBody>
          <a:bodyPr/>
          <a:lstStyle>
            <a:lvl2pPr>
              <a:buClr>
                <a:schemeClr val="accent2"/>
              </a:buClr>
              <a:defRPr/>
            </a:lvl2pPr>
            <a:lvl5pPr>
              <a:defRPr/>
            </a:lvl5pPr>
            <a:lvl6pPr>
              <a:buClr>
                <a:schemeClr val="accent2"/>
              </a:buClr>
              <a:defRPr baseline="0"/>
            </a:lvl6pPr>
            <a:lvl7pPr>
              <a:buClr>
                <a:schemeClr val="accent2"/>
              </a:buClr>
              <a:defRPr baseline="0"/>
            </a:lvl7pPr>
            <a:lvl8pPr>
              <a:buClr>
                <a:schemeClr val="accent2"/>
              </a:buClr>
              <a:defRPr baseline="0"/>
            </a:lvl8pPr>
            <a:lvl9pPr>
              <a:buClr>
                <a:schemeClr val="accent2"/>
              </a:buCl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83633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895D1D6-D1F8-437F-B01E-33C34A3B7287}" type="datetime1">
              <a:rPr lang="en-US" smtClean="0"/>
              <a:t>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Text Placeholder 2"/>
          <p:cNvSpPr>
            <a:spLocks noGrp="1"/>
          </p:cNvSpPr>
          <p:nvPr>
            <p:ph type="body" idx="1"/>
          </p:nvPr>
        </p:nvSpPr>
        <p:spPr>
          <a:xfrm>
            <a:off x="1522413" y="990600"/>
            <a:ext cx="8229600" cy="11430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522414" y="2514601"/>
            <a:ext cx="9144000" cy="2819400"/>
          </a:xfrm>
        </p:spPr>
        <p:txBody>
          <a:bodyPr anchor="b">
            <a:noAutofit/>
          </a:bodyPr>
          <a:lstStyle>
            <a:lvl1pPr algn="l">
              <a:defRPr sz="6600" b="0" i="0" cap="none" baseline="0"/>
            </a:lvl1pPr>
          </a:lstStyle>
          <a:p>
            <a:r>
              <a:rPr lang="en-US" smtClean="0"/>
              <a:t>Click to edit Master title style</a:t>
            </a:r>
            <a:endParaRPr/>
          </a:p>
        </p:txBody>
      </p:sp>
    </p:spTree>
    <p:extLst>
      <p:ext uri="{BB962C8B-B14F-4D97-AF65-F5344CB8AC3E}">
        <p14:creationId xmlns:p14="http://schemas.microsoft.com/office/powerpoint/2010/main" val="3591654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4117E8D-B896-4510-8427-DF6E8894C38B}" type="datetime1">
              <a:rPr lang="en-US" smtClean="0"/>
              <a:t>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137D0E-4A4F-4307-8994-C1891D747D59}" type="slidenum">
              <a:rPr lang="en-US" smtClean="0"/>
              <a:t>‹#›</a:t>
            </a:fld>
            <a:endParaRPr lang="en-US"/>
          </a:p>
        </p:txBody>
      </p:sp>
      <p:sp>
        <p:nvSpPr>
          <p:cNvPr id="4" name="Content Placeholder 3"/>
          <p:cNvSpPr>
            <a:spLocks noGrp="1"/>
          </p:cNvSpPr>
          <p:nvPr>
            <p:ph sz="half" idx="2"/>
          </p:nvPr>
        </p:nvSpPr>
        <p:spPr>
          <a:xfrm>
            <a:off x="6475412" y="1828800"/>
            <a:ext cx="4648201"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1522414" y="1828800"/>
            <a:ext cx="4645152"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a:xfrm>
            <a:off x="1522414" y="533400"/>
            <a:ext cx="9601200" cy="1143000"/>
          </a:xfrm>
        </p:spPr>
        <p:txBody>
          <a:bodyPr/>
          <a:lstStyle/>
          <a:p>
            <a:r>
              <a:rPr lang="en-US" smtClean="0"/>
              <a:t>Click to edit Master title style</a:t>
            </a:r>
            <a:endParaRPr/>
          </a:p>
        </p:txBody>
      </p:sp>
    </p:spTree>
    <p:extLst>
      <p:ext uri="{BB962C8B-B14F-4D97-AF65-F5344CB8AC3E}">
        <p14:creationId xmlns:p14="http://schemas.microsoft.com/office/powerpoint/2010/main" val="383154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0DBFF539-4CC5-4964-BB7F-2A0F868FFAB8}" type="datetime1">
              <a:rPr lang="en-US" smtClean="0"/>
              <a:t>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137D0E-4A4F-4307-8994-C1891D747D59}" type="slidenum">
              <a:rPr lang="en-US" smtClean="0"/>
              <a:t>‹#›</a:t>
            </a:fld>
            <a:endParaRPr lang="en-US"/>
          </a:p>
        </p:txBody>
      </p:sp>
      <p:sp>
        <p:nvSpPr>
          <p:cNvPr id="6" name="Content Placeholder 5"/>
          <p:cNvSpPr>
            <a:spLocks noGrp="1"/>
          </p:cNvSpPr>
          <p:nvPr>
            <p:ph sz="quarter" idx="4"/>
          </p:nvPr>
        </p:nvSpPr>
        <p:spPr>
          <a:xfrm>
            <a:off x="6478462"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478462"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2414"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1522414"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1522414" y="533400"/>
            <a:ext cx="9601200" cy="1143000"/>
          </a:xfrm>
        </p:spPr>
        <p:txBody>
          <a:bodyPr/>
          <a:lstStyle>
            <a:lvl1pPr>
              <a:defRPr/>
            </a:lvl1pPr>
          </a:lstStyle>
          <a:p>
            <a:r>
              <a:rPr lang="en-US" smtClean="0"/>
              <a:t>Click to edit Master title style</a:t>
            </a:r>
            <a:endParaRPr/>
          </a:p>
        </p:txBody>
      </p:sp>
    </p:spTree>
    <p:extLst>
      <p:ext uri="{BB962C8B-B14F-4D97-AF65-F5344CB8AC3E}">
        <p14:creationId xmlns:p14="http://schemas.microsoft.com/office/powerpoint/2010/main" val="3812924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140CA60-46EF-4BB4-A6A9-98F8C861124E}" type="datetime1">
              <a:rPr lang="en-US" smtClean="0"/>
              <a:t>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137D0E-4A4F-4307-8994-C1891D747D59}"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236569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4E3015-2AA7-4CDC-B045-B36D09BFF7BF}" type="datetime1">
              <a:rPr lang="en-US" smtClean="0"/>
              <a:t>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137D0E-4A4F-4307-8994-C1891D747D59}" type="slidenum">
              <a:rPr lang="en-US" smtClean="0"/>
              <a:t>‹#›</a:t>
            </a:fld>
            <a:endParaRPr lang="en-US"/>
          </a:p>
        </p:txBody>
      </p:sp>
    </p:spTree>
    <p:extLst>
      <p:ext uri="{BB962C8B-B14F-4D97-AF65-F5344CB8AC3E}">
        <p14:creationId xmlns:p14="http://schemas.microsoft.com/office/powerpoint/2010/main" val="346525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D572570-3F05-4F35-8695-FC31C94DF742}" type="datetime1">
              <a:rPr lang="en-US" smtClean="0"/>
              <a:t>2/5/2015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5137D0E-4A4F-4307-8994-C1891D747D59}" type="slidenum">
              <a:rPr lang="en-US" smtClean="0"/>
              <a:pPr/>
              <a:t>‹#›</a:t>
            </a:fld>
            <a:endParaRPr lang="en-US"/>
          </a:p>
        </p:txBody>
      </p:sp>
      <p:sp>
        <p:nvSpPr>
          <p:cNvPr id="3" name="Content Placeholder 2"/>
          <p:cNvSpPr>
            <a:spLocks noGrp="1"/>
          </p:cNvSpPr>
          <p:nvPr>
            <p:ph idx="1"/>
          </p:nvPr>
        </p:nvSpPr>
        <p:spPr>
          <a:xfrm>
            <a:off x="5180012" y="838200"/>
            <a:ext cx="6172201" cy="5181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36613" y="4648200"/>
            <a:ext cx="3276599" cy="137160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836613" y="2590800"/>
            <a:ext cx="3276599" cy="192405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3913643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5103812" y="457200"/>
            <a:ext cx="6629400" cy="594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484812" y="836610"/>
            <a:ext cx="5867401" cy="5183190"/>
          </a:xfrm>
          <a:solidFill>
            <a:schemeClr val="bg2"/>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836613" y="4648200"/>
            <a:ext cx="3276599" cy="137160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836613" y="2590800"/>
            <a:ext cx="3276599" cy="192405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3773852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609012" y="6172200"/>
            <a:ext cx="1320059" cy="273049"/>
          </a:xfrm>
          <a:prstGeom prst="rect">
            <a:avLst/>
          </a:prstGeom>
        </p:spPr>
        <p:txBody>
          <a:bodyPr vert="horz" lIns="91440" tIns="45720" rIns="91440" bIns="45720" rtlCol="0" anchor="ctr"/>
          <a:lstStyle>
            <a:lvl1pPr algn="r">
              <a:defRPr sz="1000">
                <a:solidFill>
                  <a:schemeClr val="tx1"/>
                </a:solidFill>
              </a:defRPr>
            </a:lvl1pPr>
          </a:lstStyle>
          <a:p>
            <a:fld id="{2F6C72B5-D33B-40F2-9B40-056389DE4075}" type="datetime1">
              <a:rPr lang="en-US" smtClean="0"/>
              <a:t>2/5/2015</a:t>
            </a:fld>
            <a:endParaRPr lang="en-US"/>
          </a:p>
        </p:txBody>
      </p:sp>
      <p:sp>
        <p:nvSpPr>
          <p:cNvPr id="5" name="Footer Placeholder 4"/>
          <p:cNvSpPr>
            <a:spLocks noGrp="1"/>
          </p:cNvSpPr>
          <p:nvPr>
            <p:ph type="ftr" sz="quarter" idx="3"/>
          </p:nvPr>
        </p:nvSpPr>
        <p:spPr>
          <a:xfrm>
            <a:off x="1517950" y="6172200"/>
            <a:ext cx="6862462" cy="273049"/>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133012" y="6172200"/>
            <a:ext cx="990601" cy="273049"/>
          </a:xfrm>
          <a:prstGeom prst="rect">
            <a:avLst/>
          </a:prstGeom>
        </p:spPr>
        <p:txBody>
          <a:bodyPr vert="horz" lIns="91440" tIns="45720" rIns="91440" bIns="45720" rtlCol="0" anchor="ctr"/>
          <a:lstStyle>
            <a:lvl1pPr algn="r">
              <a:defRPr sz="1000">
                <a:solidFill>
                  <a:schemeClr val="tx1"/>
                </a:solidFill>
              </a:defRPr>
            </a:lvl1pPr>
          </a:lstStyle>
          <a:p>
            <a:fld id="{E5137D0E-4A4F-4307-8994-C1891D747D59}" type="slidenum">
              <a:rPr lang="en-US" smtClean="0"/>
              <a:pPr/>
              <a:t>‹#›</a:t>
            </a:fld>
            <a:endParaRPr lang="en-US"/>
          </a:p>
        </p:txBody>
      </p:sp>
      <p:grpSp>
        <p:nvGrpSpPr>
          <p:cNvPr id="32" name="Group 31"/>
          <p:cNvGrpSpPr/>
          <p:nvPr/>
        </p:nvGrpSpPr>
        <p:grpSpPr>
          <a:xfrm>
            <a:off x="-1" y="0"/>
            <a:ext cx="12188825" cy="6858000"/>
            <a:chOff x="-1" y="0"/>
            <a:chExt cx="12188825" cy="6858000"/>
          </a:xfrm>
        </p:grpSpPr>
        <p:sp>
          <p:nvSpPr>
            <p:cNvPr id="8" name="Rectangle 8"/>
            <p:cNvSpPr>
              <a:spLocks noChangeArrowheads="1"/>
            </p:cNvSpPr>
            <p:nvPr/>
          </p:nvSpPr>
          <p:spPr bwMode="auto">
            <a:xfrm>
              <a:off x="4164514" y="6705600"/>
              <a:ext cx="8024310" cy="152400"/>
            </a:xfrm>
            <a:prstGeom prst="rect">
              <a:avLst/>
            </a:prstGeom>
            <a:gradFill rotWithShape="0">
              <a:gsLst>
                <a:gs pos="0">
                  <a:schemeClr val="accent5">
                    <a:lumMod val="20000"/>
                    <a:lumOff val="80000"/>
                  </a:schemeClr>
                </a:gs>
                <a:gs pos="100000">
                  <a:schemeClr val="accent5">
                    <a:lumMod val="75000"/>
                  </a:schemeClr>
                </a:gs>
              </a:gsLst>
              <a:lin ang="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9" name="Rectangle 9"/>
            <p:cNvSpPr>
              <a:spLocks noChangeArrowheads="1"/>
            </p:cNvSpPr>
            <p:nvPr/>
          </p:nvSpPr>
          <p:spPr bwMode="auto">
            <a:xfrm>
              <a:off x="11680956" y="1981200"/>
              <a:ext cx="507868" cy="4267200"/>
            </a:xfrm>
            <a:prstGeom prst="rect">
              <a:avLst/>
            </a:prstGeom>
            <a:gradFill rotWithShape="0">
              <a:gsLst>
                <a:gs pos="0">
                  <a:schemeClr val="tx2">
                    <a:lumMod val="20000"/>
                    <a:lumOff val="80000"/>
                  </a:schemeClr>
                </a:gs>
                <a:gs pos="100000">
                  <a:schemeClr val="tx2">
                    <a:lumMod val="60000"/>
                    <a:lumOff val="40000"/>
                  </a:schemeClr>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0" name="Rectangle 10"/>
            <p:cNvSpPr>
              <a:spLocks noChangeArrowheads="1"/>
            </p:cNvSpPr>
            <p:nvPr/>
          </p:nvSpPr>
          <p:spPr bwMode="auto">
            <a:xfrm>
              <a:off x="-1" y="5257800"/>
              <a:ext cx="609441" cy="152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1" name="Rectangle 11"/>
            <p:cNvSpPr>
              <a:spLocks noChangeArrowheads="1"/>
            </p:cNvSpPr>
            <p:nvPr/>
          </p:nvSpPr>
          <p:spPr bwMode="auto">
            <a:xfrm>
              <a:off x="-1" y="5410200"/>
              <a:ext cx="609441" cy="1447800"/>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2" name="Rectangle 12"/>
            <p:cNvSpPr>
              <a:spLocks noChangeArrowheads="1"/>
            </p:cNvSpPr>
            <p:nvPr/>
          </p:nvSpPr>
          <p:spPr bwMode="auto">
            <a:xfrm>
              <a:off x="11680956" y="0"/>
              <a:ext cx="507868" cy="1981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3" name="Rectangle 13"/>
            <p:cNvSpPr>
              <a:spLocks noChangeArrowheads="1"/>
            </p:cNvSpPr>
            <p:nvPr/>
          </p:nvSpPr>
          <p:spPr bwMode="auto">
            <a:xfrm>
              <a:off x="7618015" y="0"/>
              <a:ext cx="4062942" cy="304800"/>
            </a:xfrm>
            <a:prstGeom prst="rect">
              <a:avLst/>
            </a:prstGeom>
            <a:solidFill>
              <a:schemeClr val="accent1"/>
            </a:solidFill>
            <a:ln w="9525">
              <a:solidFill>
                <a:schemeClr val="accent3"/>
              </a:solidFill>
              <a:miter lim="800000"/>
              <a:headEnd/>
              <a:tailEnd/>
            </a:ln>
            <a:effectLst/>
            <a:extLst/>
          </p:spPr>
          <p:txBody>
            <a:bodyPr wrap="none" anchor="ctr"/>
            <a:lstStyle/>
            <a:p>
              <a:pPr algn="ctr"/>
              <a:endParaRPr kumimoji="1" lang="en-US" sz="2400">
                <a:latin typeface="굴림" pitchFamily="50" charset="-127"/>
              </a:endParaRPr>
            </a:p>
          </p:txBody>
        </p:sp>
        <p:sp>
          <p:nvSpPr>
            <p:cNvPr id="14" name="Rectangle 14"/>
            <p:cNvSpPr>
              <a:spLocks noChangeArrowheads="1"/>
            </p:cNvSpPr>
            <p:nvPr/>
          </p:nvSpPr>
          <p:spPr bwMode="auto">
            <a:xfrm>
              <a:off x="609440" y="304800"/>
              <a:ext cx="711015" cy="762000"/>
            </a:xfrm>
            <a:prstGeom prst="rect">
              <a:avLst/>
            </a:prstGeom>
            <a:solidFill>
              <a:schemeClr val="bg2">
                <a:lumMod val="50000"/>
                <a:alpha val="50000"/>
              </a:schemeClr>
            </a:soli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5" name="Rectangle 15"/>
            <p:cNvSpPr>
              <a:spLocks noChangeArrowheads="1"/>
            </p:cNvSpPr>
            <p:nvPr/>
          </p:nvSpPr>
          <p:spPr bwMode="auto">
            <a:xfrm>
              <a:off x="-1" y="1066800"/>
              <a:ext cx="609441" cy="4191000"/>
            </a:xfrm>
            <a:prstGeom prst="rect">
              <a:avLst/>
            </a:prstGeom>
            <a:gradFill rotWithShape="0">
              <a:gsLst>
                <a:gs pos="0">
                  <a:schemeClr val="bg2">
                    <a:lumMod val="50000"/>
                  </a:schemeClr>
                </a:gs>
                <a:gs pos="100000">
                  <a:schemeClr val="bg1"/>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6" name="Rectangle 16"/>
            <p:cNvSpPr>
              <a:spLocks noChangeArrowheads="1"/>
            </p:cNvSpPr>
            <p:nvPr/>
          </p:nvSpPr>
          <p:spPr bwMode="auto">
            <a:xfrm>
              <a:off x="-1" y="304800"/>
              <a:ext cx="609441"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7" name="Rectangle 17"/>
            <p:cNvSpPr>
              <a:spLocks noChangeArrowheads="1"/>
            </p:cNvSpPr>
            <p:nvPr/>
          </p:nvSpPr>
          <p:spPr bwMode="auto">
            <a:xfrm>
              <a:off x="-1" y="0"/>
              <a:ext cx="1320456" cy="304800"/>
            </a:xfrm>
            <a:prstGeom prst="rect">
              <a:avLst/>
            </a:prstGeom>
            <a:solidFill>
              <a:schemeClr val="accent1"/>
            </a:solidFill>
            <a:ln w="19050">
              <a:solidFill>
                <a:schemeClr val="accent1"/>
              </a:solidFill>
              <a:miter lim="800000"/>
              <a:headEnd/>
              <a:tailEnd/>
            </a:ln>
            <a:effectLst/>
            <a:extLst/>
          </p:spPr>
          <p:txBody>
            <a:bodyPr wrap="none" anchor="ctr"/>
            <a:lstStyle/>
            <a:p>
              <a:pPr algn="ctr"/>
              <a:endParaRPr kumimoji="1" lang="en-US" sz="2400">
                <a:latin typeface="굴림" pitchFamily="50" charset="-127"/>
              </a:endParaRPr>
            </a:p>
          </p:txBody>
        </p:sp>
        <p:sp>
          <p:nvSpPr>
            <p:cNvPr id="18" name="Rectangle 18"/>
            <p:cNvSpPr>
              <a:spLocks noChangeArrowheads="1"/>
            </p:cNvSpPr>
            <p:nvPr/>
          </p:nvSpPr>
          <p:spPr bwMode="auto">
            <a:xfrm>
              <a:off x="1320455" y="0"/>
              <a:ext cx="6297560" cy="304800"/>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9" name="Line 19"/>
            <p:cNvSpPr>
              <a:spLocks noChangeShapeType="1"/>
            </p:cNvSpPr>
            <p:nvPr/>
          </p:nvSpPr>
          <p:spPr bwMode="auto">
            <a:xfrm flipV="1">
              <a:off x="609440" y="304800"/>
              <a:ext cx="0" cy="6553200"/>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20"/>
            <p:cNvSpPr>
              <a:spLocks noChangeShapeType="1"/>
            </p:cNvSpPr>
            <p:nvPr/>
          </p:nvSpPr>
          <p:spPr bwMode="auto">
            <a:xfrm>
              <a:off x="609440" y="6705600"/>
              <a:ext cx="11579384"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21"/>
            <p:cNvSpPr>
              <a:spLocks noChangeShapeType="1"/>
            </p:cNvSpPr>
            <p:nvPr/>
          </p:nvSpPr>
          <p:spPr bwMode="auto">
            <a:xfrm flipV="1">
              <a:off x="11680956" y="0"/>
              <a:ext cx="0" cy="670560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Line 22"/>
            <p:cNvSpPr>
              <a:spLocks noChangeShapeType="1"/>
            </p:cNvSpPr>
            <p:nvPr/>
          </p:nvSpPr>
          <p:spPr bwMode="auto">
            <a:xfrm>
              <a:off x="-1" y="304800"/>
              <a:ext cx="12188825"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23"/>
            <p:cNvSpPr>
              <a:spLocks noChangeShapeType="1"/>
            </p:cNvSpPr>
            <p:nvPr/>
          </p:nvSpPr>
          <p:spPr bwMode="auto">
            <a:xfrm flipH="1">
              <a:off x="7618015" y="457200"/>
              <a:ext cx="4570809"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Line 24"/>
            <p:cNvSpPr>
              <a:spLocks noChangeShapeType="1"/>
            </p:cNvSpPr>
            <p:nvPr/>
          </p:nvSpPr>
          <p:spPr bwMode="auto">
            <a:xfrm flipV="1">
              <a:off x="7618015" y="0"/>
              <a:ext cx="0" cy="4572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Line 25"/>
            <p:cNvSpPr>
              <a:spLocks noChangeShapeType="1"/>
            </p:cNvSpPr>
            <p:nvPr/>
          </p:nvSpPr>
          <p:spPr bwMode="auto">
            <a:xfrm>
              <a:off x="11680956" y="1981200"/>
              <a:ext cx="50786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Line 26"/>
            <p:cNvSpPr>
              <a:spLocks noChangeShapeType="1"/>
            </p:cNvSpPr>
            <p:nvPr/>
          </p:nvSpPr>
          <p:spPr bwMode="auto">
            <a:xfrm>
              <a:off x="1320455" y="0"/>
              <a:ext cx="0" cy="10668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Line 27"/>
            <p:cNvSpPr>
              <a:spLocks noChangeShapeType="1"/>
            </p:cNvSpPr>
            <p:nvPr/>
          </p:nvSpPr>
          <p:spPr bwMode="auto">
            <a:xfrm flipH="1">
              <a:off x="-1" y="1066800"/>
              <a:ext cx="1320456"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Line 30"/>
            <p:cNvSpPr>
              <a:spLocks noChangeShapeType="1"/>
            </p:cNvSpPr>
            <p:nvPr/>
          </p:nvSpPr>
          <p:spPr bwMode="auto">
            <a:xfrm flipH="1">
              <a:off x="-1" y="5257800"/>
              <a:ext cx="609441"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Line 31"/>
            <p:cNvSpPr>
              <a:spLocks noChangeShapeType="1"/>
            </p:cNvSpPr>
            <p:nvPr/>
          </p:nvSpPr>
          <p:spPr bwMode="auto">
            <a:xfrm flipH="1">
              <a:off x="-1" y="5410200"/>
              <a:ext cx="609441"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 name="Text Placeholder 2"/>
          <p:cNvSpPr>
            <a:spLocks noGrp="1"/>
          </p:cNvSpPr>
          <p:nvPr>
            <p:ph type="body" idx="1"/>
          </p:nvPr>
        </p:nvSpPr>
        <p:spPr>
          <a:xfrm>
            <a:off x="1522414" y="1828800"/>
            <a:ext cx="9601200" cy="4191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2" name="Title Placeholder 1"/>
          <p:cNvSpPr>
            <a:spLocks noGrp="1"/>
          </p:cNvSpPr>
          <p:nvPr>
            <p:ph type="title"/>
          </p:nvPr>
        </p:nvSpPr>
        <p:spPr>
          <a:xfrm>
            <a:off x="1522414" y="533400"/>
            <a:ext cx="9601200" cy="1143000"/>
          </a:xfrm>
          <a:prstGeom prst="rect">
            <a:avLst/>
          </a:prstGeom>
        </p:spPr>
        <p:txBody>
          <a:bodyPr vert="horz" lIns="91440" tIns="45720" rIns="91440" bIns="45720" rtlCol="0" anchor="b">
            <a:normAutofit/>
          </a:bodyPr>
          <a:lstStyle/>
          <a:p>
            <a:r>
              <a:rPr lang="en-US" smtClean="0"/>
              <a:t>Click to edit Master title style</a:t>
            </a:r>
            <a:endParaRPr dirty="0"/>
          </a:p>
        </p:txBody>
      </p:sp>
    </p:spTree>
    <p:extLst>
      <p:ext uri="{BB962C8B-B14F-4D97-AF65-F5344CB8AC3E}">
        <p14:creationId xmlns:p14="http://schemas.microsoft.com/office/powerpoint/2010/main" val="7745226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200" kern="1200">
          <a:solidFill>
            <a:schemeClr val="tx2"/>
          </a:solidFill>
          <a:latin typeface="+mj-lt"/>
          <a:ea typeface="+mj-ea"/>
          <a:cs typeface="+mj-cs"/>
        </a:defRPr>
      </a:lvl1pPr>
    </p:titleStyle>
    <p:bodyStyle>
      <a:lvl1pPr marL="223838" indent="-223838" algn="l" defTabSz="914400" rtl="0" eaLnBrk="1" latinLnBrk="0" hangingPunct="1">
        <a:lnSpc>
          <a:spcPct val="90000"/>
        </a:lnSpc>
        <a:spcBef>
          <a:spcPts val="1800"/>
        </a:spcBef>
        <a:buClr>
          <a:schemeClr val="accent2"/>
        </a:buClr>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800"/>
        </a:spcBef>
        <a:buClr>
          <a:schemeClr val="accent2"/>
        </a:buClr>
        <a:buFont typeface="Arial" pitchFamily="34" charset="0"/>
        <a:buChar char="–"/>
        <a:defRPr sz="1800" kern="1200">
          <a:solidFill>
            <a:schemeClr val="tx1"/>
          </a:solidFill>
          <a:latin typeface="+mn-lt"/>
          <a:ea typeface="+mn-ea"/>
          <a:cs typeface="+mn-cs"/>
        </a:defRPr>
      </a:lvl2pPr>
      <a:lvl3pPr marL="741363" indent="-171450" algn="l" defTabSz="914400" rtl="0" eaLnBrk="1" latinLnBrk="0" hangingPunct="1">
        <a:lnSpc>
          <a:spcPct val="90000"/>
        </a:lnSpc>
        <a:spcBef>
          <a:spcPts val="600"/>
        </a:spcBef>
        <a:buClr>
          <a:schemeClr val="accent2"/>
        </a:buClr>
        <a:buFont typeface="Arial" pitchFamily="34" charset="0"/>
        <a:buChar char="•"/>
        <a:defRPr sz="1600" kern="1200">
          <a:solidFill>
            <a:schemeClr val="tx1"/>
          </a:solidFill>
          <a:latin typeface="+mn-lt"/>
          <a:ea typeface="+mn-ea"/>
          <a:cs typeface="+mn-cs"/>
        </a:defRPr>
      </a:lvl3pPr>
      <a:lvl4pPr marL="9667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4pPr>
      <a:lvl5pPr marL="12080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5pPr>
      <a:lvl6pPr marL="1444752"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6pPr>
      <a:lvl7pPr marL="1682496"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7pPr>
      <a:lvl8pPr marL="1920240"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8pPr>
      <a:lvl9pPr marL="2157984"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aquietmoment.wordpress.com/author/reflections12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aquietmoment.wordpress.com/2007/12/11/spiritual-reflections-on-the-ministry-of-readerlecto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 Id="rId5" Type="http://schemas.openxmlformats.org/officeDocument/2006/relationships/hyperlink" Target="mailto:ritagray2@gmail.com" TargetMode="External"/><Relationship Id="rId4" Type="http://schemas.openxmlformats.org/officeDocument/2006/relationships/hyperlink" Target="http://www.lectorresources.com/index.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February 2015</a:t>
            </a:r>
          </a:p>
        </p:txBody>
      </p:sp>
      <p:sp>
        <p:nvSpPr>
          <p:cNvPr id="2" name="Title 1"/>
          <p:cNvSpPr>
            <a:spLocks noGrp="1"/>
          </p:cNvSpPr>
          <p:nvPr>
            <p:ph type="ctrTitle"/>
          </p:nvPr>
        </p:nvSpPr>
        <p:spPr>
          <a:xfrm>
            <a:off x="989012" y="1371600"/>
            <a:ext cx="10210800" cy="3200400"/>
          </a:xfrm>
        </p:spPr>
        <p:txBody>
          <a:bodyPr/>
          <a:lstStyle/>
          <a:p>
            <a:pPr algn="ctr"/>
            <a:r>
              <a:rPr lang="en-US" sz="6800" dirty="0" smtClean="0"/>
              <a:t>St. Lucy </a:t>
            </a:r>
            <a:br>
              <a:rPr lang="en-US" sz="6800" dirty="0" smtClean="0"/>
            </a:br>
            <a:r>
              <a:rPr lang="en-US" sz="6800" dirty="0" smtClean="0"/>
              <a:t>Lector Training</a:t>
            </a:r>
            <a:endParaRPr lang="en-US" sz="6800" dirty="0"/>
          </a:p>
        </p:txBody>
      </p:sp>
      <p:pic>
        <p:nvPicPr>
          <p:cNvPr id="4" name="Picture 3" descr="St. Lucy IL PMS 173.jpg"/>
          <p:cNvPicPr/>
          <p:nvPr/>
        </p:nvPicPr>
        <p:blipFill>
          <a:blip r:embed="rId3"/>
          <a:stretch>
            <a:fillRect/>
          </a:stretch>
        </p:blipFill>
        <p:spPr>
          <a:xfrm flipV="1">
            <a:off x="9980612" y="568960"/>
            <a:ext cx="1474470" cy="1435417"/>
          </a:xfrm>
          <a:prstGeom prst="rect">
            <a:avLst/>
          </a:prstGeom>
          <a:scene3d>
            <a:camera prst="orthographicFront">
              <a:rot lat="10800000" lon="60000" rev="0"/>
            </a:camera>
            <a:lightRig rig="threePt" dir="t"/>
          </a:scene3d>
        </p:spPr>
      </p:pic>
    </p:spTree>
    <p:extLst>
      <p:ext uri="{BB962C8B-B14F-4D97-AF65-F5344CB8AC3E}">
        <p14:creationId xmlns:p14="http://schemas.microsoft.com/office/powerpoint/2010/main" val="2967266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a:t>
            </a:r>
            <a:endParaRPr lang="en-US" dirty="0"/>
          </a:p>
        </p:txBody>
      </p:sp>
      <p:sp>
        <p:nvSpPr>
          <p:cNvPr id="2" name="TextBox 1"/>
          <p:cNvSpPr txBox="1"/>
          <p:nvPr/>
        </p:nvSpPr>
        <p:spPr>
          <a:xfrm>
            <a:off x="836612" y="1371600"/>
            <a:ext cx="10654623" cy="5139869"/>
          </a:xfrm>
          <a:prstGeom prst="rect">
            <a:avLst/>
          </a:prstGeom>
          <a:noFill/>
          <a:ln>
            <a:solidFill>
              <a:schemeClr val="bg2"/>
            </a:solidFill>
          </a:ln>
        </p:spPr>
        <p:txBody>
          <a:bodyPr wrap="square" rtlCol="0" anchor="ctr" anchorCtr="1">
            <a:spAutoFit/>
          </a:bodyPr>
          <a:lstStyle/>
          <a:p>
            <a:r>
              <a:rPr lang="en-US" sz="2400" b="1" dirty="0" smtClean="0"/>
              <a:t>One Lector, With Cantor</a:t>
            </a:r>
          </a:p>
          <a:p>
            <a:pPr marL="342900" indent="-342900">
              <a:buFont typeface="Arial" panose="020B0604020202020204" pitchFamily="34" charset="0"/>
              <a:buChar char="•"/>
            </a:pPr>
            <a:r>
              <a:rPr lang="en-US" sz="2000" dirty="0" smtClean="0"/>
              <a:t>The Lector will process to the altar with the Book of Gospels</a:t>
            </a:r>
          </a:p>
          <a:p>
            <a:pPr marL="342900" indent="-342900">
              <a:buFont typeface="Arial" panose="020B0604020202020204" pitchFamily="34" charset="0"/>
              <a:buChar char="•"/>
            </a:pPr>
            <a:r>
              <a:rPr lang="en-US" sz="2000" dirty="0" smtClean="0"/>
              <a:t>The Lector </a:t>
            </a:r>
            <a:r>
              <a:rPr lang="en-US" sz="2000" dirty="0"/>
              <a:t>will place the Book of Gospels in the book holder on the altar </a:t>
            </a:r>
            <a:r>
              <a:rPr lang="en-US" sz="2000" dirty="0" smtClean="0"/>
              <a:t>and</a:t>
            </a:r>
          </a:p>
          <a:p>
            <a:r>
              <a:rPr lang="en-US" sz="2000" dirty="0"/>
              <a:t> </a:t>
            </a:r>
            <a:r>
              <a:rPr lang="en-US" sz="2000" dirty="0" smtClean="0"/>
              <a:t>    take </a:t>
            </a:r>
            <a:r>
              <a:rPr lang="en-US" sz="2000" dirty="0"/>
              <a:t>his/her place on the ambo side of the altar</a:t>
            </a:r>
          </a:p>
          <a:p>
            <a:pPr marL="342900" indent="-342900">
              <a:buFont typeface="Arial" panose="020B0604020202020204" pitchFamily="34" charset="0"/>
              <a:buChar char="•"/>
            </a:pPr>
            <a:r>
              <a:rPr lang="en-US" sz="2000" dirty="0"/>
              <a:t>When the time comes to read the first reading, the </a:t>
            </a:r>
            <a:r>
              <a:rPr lang="en-US" sz="2000" dirty="0" smtClean="0"/>
              <a:t>Lector </a:t>
            </a:r>
            <a:r>
              <a:rPr lang="en-US" sz="2000" dirty="0"/>
              <a:t>will approach </a:t>
            </a:r>
            <a:r>
              <a:rPr lang="en-US" sz="2000" dirty="0" smtClean="0"/>
              <a:t>the</a:t>
            </a:r>
          </a:p>
          <a:p>
            <a:r>
              <a:rPr lang="en-US" sz="2000" dirty="0"/>
              <a:t> </a:t>
            </a:r>
            <a:r>
              <a:rPr lang="en-US" sz="2000" dirty="0" smtClean="0"/>
              <a:t>    </a:t>
            </a:r>
            <a:r>
              <a:rPr lang="en-US" sz="2000" dirty="0"/>
              <a:t>altar from the ambo side </a:t>
            </a:r>
            <a:r>
              <a:rPr lang="en-US" sz="2000" dirty="0" smtClean="0"/>
              <a:t>making </a:t>
            </a:r>
            <a:r>
              <a:rPr lang="en-US" sz="2000" dirty="0"/>
              <a:t>a profound bow to the </a:t>
            </a:r>
            <a:r>
              <a:rPr lang="en-US" sz="2000" dirty="0" smtClean="0"/>
              <a:t>Lectionary before</a:t>
            </a:r>
          </a:p>
          <a:p>
            <a:r>
              <a:rPr lang="en-US" sz="2000" dirty="0"/>
              <a:t> </a:t>
            </a:r>
            <a:r>
              <a:rPr lang="en-US" sz="2000" dirty="0" smtClean="0"/>
              <a:t>    </a:t>
            </a:r>
            <a:r>
              <a:rPr lang="en-US" sz="2000" dirty="0"/>
              <a:t>ascending the stairs and taking his/her place at the ambo </a:t>
            </a:r>
            <a:endParaRPr lang="en-US" sz="2000" dirty="0" smtClean="0"/>
          </a:p>
          <a:p>
            <a:pPr marL="342900" indent="-342900">
              <a:buFont typeface="Arial" panose="020B0604020202020204" pitchFamily="34" charset="0"/>
              <a:buChar char="•"/>
            </a:pPr>
            <a:r>
              <a:rPr lang="en-US" sz="2000" dirty="0" smtClean="0"/>
              <a:t>The Lector will proclaim the first reading</a:t>
            </a:r>
          </a:p>
          <a:p>
            <a:pPr marL="342900" indent="-342900">
              <a:buFont typeface="Arial" panose="020B0604020202020204" pitchFamily="34" charset="0"/>
              <a:buChar char="•"/>
            </a:pPr>
            <a:r>
              <a:rPr lang="en-US" sz="2000" dirty="0" smtClean="0"/>
              <a:t>After a few moments of silence, taking the Lectionary with them, the Lector will</a:t>
            </a:r>
          </a:p>
          <a:p>
            <a:r>
              <a:rPr lang="en-US" sz="2000" dirty="0"/>
              <a:t> </a:t>
            </a:r>
            <a:r>
              <a:rPr lang="en-US" sz="2000" dirty="0" smtClean="0"/>
              <a:t>    return to his/her place (no need to bow)</a:t>
            </a:r>
          </a:p>
          <a:p>
            <a:pPr marL="342900" indent="-342900">
              <a:buFont typeface="Arial" panose="020B0604020202020204" pitchFamily="34" charset="0"/>
              <a:buChar char="•"/>
            </a:pPr>
            <a:r>
              <a:rPr lang="en-US" sz="2000" dirty="0" smtClean="0"/>
              <a:t>When the cantor has returned to his/her place, the Lector will return to the ambo</a:t>
            </a:r>
          </a:p>
          <a:p>
            <a:r>
              <a:rPr lang="en-US" sz="2000" dirty="0"/>
              <a:t> </a:t>
            </a:r>
            <a:r>
              <a:rPr lang="en-US" sz="2000" dirty="0" smtClean="0"/>
              <a:t>    (no need to bow)</a:t>
            </a:r>
          </a:p>
          <a:p>
            <a:pPr marL="342900" indent="-342900">
              <a:buFont typeface="Arial" panose="020B0604020202020204" pitchFamily="34" charset="0"/>
              <a:buChar char="•"/>
            </a:pPr>
            <a:r>
              <a:rPr lang="en-US" sz="2000" dirty="0" smtClean="0"/>
              <a:t>The Lector will proclaim the second reading</a:t>
            </a:r>
          </a:p>
          <a:p>
            <a:pPr marL="342900" indent="-342900">
              <a:buFont typeface="Arial" panose="020B0604020202020204" pitchFamily="34" charset="0"/>
              <a:buChar char="•"/>
            </a:pPr>
            <a:r>
              <a:rPr lang="en-US" sz="2000" dirty="0" smtClean="0"/>
              <a:t>After a few moments of silence, taking the Lectionary with them, the Lector will</a:t>
            </a:r>
          </a:p>
          <a:p>
            <a:r>
              <a:rPr lang="en-US" sz="2000" dirty="0"/>
              <a:t> </a:t>
            </a:r>
            <a:r>
              <a:rPr lang="en-US" sz="2000" dirty="0" smtClean="0"/>
              <a:t>    return to his/her place, making a profound bow to the altar at the foot of the stairs</a:t>
            </a:r>
          </a:p>
          <a:p>
            <a:endParaRPr lang="en-US" sz="2400" dirty="0" smtClean="0"/>
          </a:p>
        </p:txBody>
      </p:sp>
      <p:sp>
        <p:nvSpPr>
          <p:cNvPr id="3" name="Slide Number Placeholder 2"/>
          <p:cNvSpPr>
            <a:spLocks noGrp="1"/>
          </p:cNvSpPr>
          <p:nvPr>
            <p:ph type="sldNum" sz="quarter" idx="12"/>
          </p:nvPr>
        </p:nvSpPr>
        <p:spPr/>
        <p:txBody>
          <a:bodyPr/>
          <a:lstStyle/>
          <a:p>
            <a:fld id="{E5137D0E-4A4F-4307-8994-C1891D747D59}" type="slidenum">
              <a:rPr lang="en-US" smtClean="0"/>
              <a:t>10</a:t>
            </a:fld>
            <a:endParaRPr lang="en-US"/>
          </a:p>
        </p:txBody>
      </p:sp>
    </p:spTree>
    <p:extLst>
      <p:ext uri="{BB962C8B-B14F-4D97-AF65-F5344CB8AC3E}">
        <p14:creationId xmlns:p14="http://schemas.microsoft.com/office/powerpoint/2010/main" val="7751554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a:t>
            </a:r>
            <a:endParaRPr lang="en-US" dirty="0"/>
          </a:p>
        </p:txBody>
      </p:sp>
      <p:sp>
        <p:nvSpPr>
          <p:cNvPr id="2" name="TextBox 1"/>
          <p:cNvSpPr txBox="1"/>
          <p:nvPr/>
        </p:nvSpPr>
        <p:spPr>
          <a:xfrm>
            <a:off x="760412" y="1257640"/>
            <a:ext cx="10652275" cy="5139869"/>
          </a:xfrm>
          <a:prstGeom prst="rect">
            <a:avLst/>
          </a:prstGeom>
          <a:noFill/>
          <a:ln>
            <a:solidFill>
              <a:schemeClr val="bg2"/>
            </a:solidFill>
          </a:ln>
        </p:spPr>
        <p:txBody>
          <a:bodyPr wrap="none" rtlCol="0" anchor="ctr" anchorCtr="1">
            <a:spAutoFit/>
          </a:bodyPr>
          <a:lstStyle/>
          <a:p>
            <a:r>
              <a:rPr lang="en-US" sz="2400" b="1" dirty="0" smtClean="0"/>
              <a:t>Two Lectors, No Cantor</a:t>
            </a:r>
          </a:p>
          <a:p>
            <a:pPr marL="342900" indent="-342900">
              <a:buFont typeface="Arial" panose="020B0604020202020204" pitchFamily="34" charset="0"/>
              <a:buChar char="•"/>
            </a:pPr>
            <a:r>
              <a:rPr lang="en-US" sz="2000" dirty="0" smtClean="0"/>
              <a:t>One Lector will process to the altar with the Book of Gospels</a:t>
            </a:r>
          </a:p>
          <a:p>
            <a:pPr marL="342900" indent="-342900">
              <a:buFont typeface="Arial" panose="020B0604020202020204" pitchFamily="34" charset="0"/>
              <a:buChar char="•"/>
            </a:pPr>
            <a:r>
              <a:rPr lang="en-US" sz="2000" dirty="0" smtClean="0"/>
              <a:t>The Lector </a:t>
            </a:r>
            <a:r>
              <a:rPr lang="en-US" sz="2000" dirty="0"/>
              <a:t>will place the Book of Gospels in the book holder on the altar </a:t>
            </a:r>
            <a:r>
              <a:rPr lang="en-US" sz="2000" dirty="0" smtClean="0"/>
              <a:t>and take</a:t>
            </a:r>
          </a:p>
          <a:p>
            <a:r>
              <a:rPr lang="en-US" sz="2000" dirty="0"/>
              <a:t> </a:t>
            </a:r>
            <a:r>
              <a:rPr lang="en-US" sz="2000" dirty="0" smtClean="0"/>
              <a:t>    </a:t>
            </a:r>
            <a:r>
              <a:rPr lang="en-US" sz="2000" dirty="0"/>
              <a:t>his/her place on the ambo side of the altar</a:t>
            </a:r>
          </a:p>
          <a:p>
            <a:pPr marL="342900" indent="-342900">
              <a:buFont typeface="Arial" panose="020B0604020202020204" pitchFamily="34" charset="0"/>
              <a:buChar char="•"/>
            </a:pPr>
            <a:r>
              <a:rPr lang="en-US" sz="2000" dirty="0" smtClean="0"/>
              <a:t>When </a:t>
            </a:r>
            <a:r>
              <a:rPr lang="en-US" sz="2000" dirty="0"/>
              <a:t>the time comes to read the first reading, the </a:t>
            </a:r>
            <a:r>
              <a:rPr lang="en-US" sz="2000" dirty="0" smtClean="0"/>
              <a:t>first Lector </a:t>
            </a:r>
            <a:r>
              <a:rPr lang="en-US" sz="2000" dirty="0"/>
              <a:t>will approach the</a:t>
            </a:r>
          </a:p>
          <a:p>
            <a:r>
              <a:rPr lang="en-US" sz="2000" dirty="0"/>
              <a:t>     altar from the ambo </a:t>
            </a:r>
            <a:r>
              <a:rPr lang="en-US" sz="2000" dirty="0" smtClean="0"/>
              <a:t>side making </a:t>
            </a:r>
            <a:r>
              <a:rPr lang="en-US" sz="2000" dirty="0"/>
              <a:t>a profound bow to the Lectionary before</a:t>
            </a:r>
          </a:p>
          <a:p>
            <a:r>
              <a:rPr lang="en-US" sz="2000" dirty="0"/>
              <a:t>     ascending the stairs and taking his/her place at the </a:t>
            </a:r>
            <a:r>
              <a:rPr lang="en-US" sz="2000" dirty="0" smtClean="0"/>
              <a:t>ambo</a:t>
            </a:r>
          </a:p>
          <a:p>
            <a:pPr marL="342900" indent="-342900">
              <a:buFont typeface="Arial" panose="020B0604020202020204" pitchFamily="34" charset="0"/>
              <a:buChar char="•"/>
            </a:pPr>
            <a:r>
              <a:rPr lang="en-US" sz="2000" dirty="0" smtClean="0"/>
              <a:t>The first Lector will proclaim the first reading</a:t>
            </a:r>
          </a:p>
          <a:p>
            <a:pPr marL="342900" indent="-342900">
              <a:buFont typeface="Arial" panose="020B0604020202020204" pitchFamily="34" charset="0"/>
              <a:buChar char="•"/>
            </a:pPr>
            <a:r>
              <a:rPr lang="en-US" sz="2000" dirty="0" smtClean="0"/>
              <a:t>After a few moments of silence, the first Lector will proclaim the refrain of the</a:t>
            </a:r>
          </a:p>
          <a:p>
            <a:r>
              <a:rPr lang="en-US" sz="2000" dirty="0" smtClean="0"/>
              <a:t>    Responsorial Psalm and invite the congregation to repeat it</a:t>
            </a:r>
          </a:p>
          <a:p>
            <a:pPr marL="342900" indent="-342900">
              <a:buFont typeface="Arial" panose="020B0604020202020204" pitchFamily="34" charset="0"/>
              <a:buChar char="•"/>
            </a:pPr>
            <a:r>
              <a:rPr lang="en-US" sz="2000" dirty="0" smtClean="0"/>
              <a:t>The first Lector will proclaim the verses of the Responsorial Psalm, inviting the </a:t>
            </a:r>
          </a:p>
          <a:p>
            <a:r>
              <a:rPr lang="en-US" sz="2000" dirty="0" smtClean="0"/>
              <a:t>    congregation to join in the refrain</a:t>
            </a:r>
          </a:p>
          <a:p>
            <a:pPr marL="342900" indent="-342900">
              <a:buFont typeface="Arial" panose="020B0604020202020204" pitchFamily="34" charset="0"/>
              <a:buChar char="•"/>
            </a:pPr>
            <a:r>
              <a:rPr lang="en-US" sz="2000" dirty="0" smtClean="0"/>
              <a:t>After a </a:t>
            </a:r>
            <a:r>
              <a:rPr lang="en-US" sz="2000" dirty="0"/>
              <a:t>few moments of silence, </a:t>
            </a:r>
            <a:r>
              <a:rPr lang="en-US" sz="2000" dirty="0" smtClean="0"/>
              <a:t>leaving the Lectionary on the ambo, the first </a:t>
            </a:r>
          </a:p>
          <a:p>
            <a:r>
              <a:rPr lang="en-US" sz="2000" dirty="0"/>
              <a:t> </a:t>
            </a:r>
            <a:r>
              <a:rPr lang="en-US" sz="2000" dirty="0" smtClean="0"/>
              <a:t>    Lector </a:t>
            </a:r>
            <a:r>
              <a:rPr lang="en-US" sz="2000" dirty="0"/>
              <a:t>will  return to his/her place</a:t>
            </a:r>
            <a:r>
              <a:rPr lang="en-US" sz="2000" dirty="0" smtClean="0"/>
              <a:t>, making </a:t>
            </a:r>
            <a:r>
              <a:rPr lang="en-US" sz="2000" dirty="0"/>
              <a:t>a profound bow to the altar at </a:t>
            </a:r>
            <a:r>
              <a:rPr lang="en-US" sz="2000" dirty="0" smtClean="0"/>
              <a:t>the</a:t>
            </a:r>
          </a:p>
          <a:p>
            <a:r>
              <a:rPr lang="en-US" sz="2000" dirty="0"/>
              <a:t> </a:t>
            </a:r>
            <a:r>
              <a:rPr lang="en-US" sz="2000" dirty="0" smtClean="0"/>
              <a:t>   </a:t>
            </a:r>
            <a:r>
              <a:rPr lang="en-US" sz="2000" dirty="0"/>
              <a:t>foot of the </a:t>
            </a:r>
            <a:r>
              <a:rPr lang="en-US" sz="2000" dirty="0" smtClean="0"/>
              <a:t>stairs</a:t>
            </a:r>
          </a:p>
          <a:p>
            <a:r>
              <a:rPr lang="en-US" sz="2400" dirty="0" smtClean="0"/>
              <a:t>                                                                                                   </a:t>
            </a:r>
            <a:r>
              <a:rPr lang="en-US" sz="2000" dirty="0" smtClean="0"/>
              <a:t>(continued)</a:t>
            </a:r>
            <a:endParaRPr lang="en-US" sz="2000" dirty="0"/>
          </a:p>
        </p:txBody>
      </p:sp>
      <p:sp>
        <p:nvSpPr>
          <p:cNvPr id="3" name="Slide Number Placeholder 2"/>
          <p:cNvSpPr>
            <a:spLocks noGrp="1"/>
          </p:cNvSpPr>
          <p:nvPr>
            <p:ph type="sldNum" sz="quarter" idx="12"/>
          </p:nvPr>
        </p:nvSpPr>
        <p:spPr/>
        <p:txBody>
          <a:bodyPr/>
          <a:lstStyle/>
          <a:p>
            <a:fld id="{E5137D0E-4A4F-4307-8994-C1891D747D59}" type="slidenum">
              <a:rPr lang="en-US" smtClean="0"/>
              <a:t>11</a:t>
            </a:fld>
            <a:endParaRPr lang="en-US"/>
          </a:p>
        </p:txBody>
      </p:sp>
    </p:spTree>
    <p:extLst>
      <p:ext uri="{BB962C8B-B14F-4D97-AF65-F5344CB8AC3E}">
        <p14:creationId xmlns:p14="http://schemas.microsoft.com/office/powerpoint/2010/main" val="25401241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a:t>
            </a:r>
            <a:endParaRPr lang="en-US" dirty="0"/>
          </a:p>
        </p:txBody>
      </p:sp>
      <p:sp>
        <p:nvSpPr>
          <p:cNvPr id="2" name="TextBox 1"/>
          <p:cNvSpPr txBox="1"/>
          <p:nvPr/>
        </p:nvSpPr>
        <p:spPr>
          <a:xfrm>
            <a:off x="900797" y="1371600"/>
            <a:ext cx="10251524" cy="5139869"/>
          </a:xfrm>
          <a:prstGeom prst="rect">
            <a:avLst/>
          </a:prstGeom>
          <a:noFill/>
          <a:ln>
            <a:solidFill>
              <a:schemeClr val="bg2"/>
            </a:solidFill>
          </a:ln>
        </p:spPr>
        <p:txBody>
          <a:bodyPr wrap="none" rtlCol="0" anchor="ctr" anchorCtr="1">
            <a:spAutoFit/>
          </a:bodyPr>
          <a:lstStyle/>
          <a:p>
            <a:r>
              <a:rPr lang="en-US" sz="2400" b="1" dirty="0" smtClean="0"/>
              <a:t>Two Lectors, No Cantor (continued)</a:t>
            </a:r>
          </a:p>
          <a:p>
            <a:pPr marL="342900" indent="-342900">
              <a:buFont typeface="Arial" panose="020B0604020202020204" pitchFamily="34" charset="0"/>
              <a:buChar char="•"/>
            </a:pPr>
            <a:r>
              <a:rPr lang="en-US" sz="2000" dirty="0" smtClean="0"/>
              <a:t>The second Lector </a:t>
            </a:r>
            <a:r>
              <a:rPr lang="en-US" sz="2000" dirty="0"/>
              <a:t>will approach </a:t>
            </a:r>
            <a:r>
              <a:rPr lang="en-US" sz="2000" dirty="0" smtClean="0"/>
              <a:t>the altar </a:t>
            </a:r>
            <a:r>
              <a:rPr lang="en-US" sz="2000" dirty="0"/>
              <a:t>from the ambo side </a:t>
            </a:r>
            <a:r>
              <a:rPr lang="en-US" sz="2000" dirty="0" smtClean="0"/>
              <a:t>making a</a:t>
            </a:r>
          </a:p>
          <a:p>
            <a:r>
              <a:rPr lang="en-US" sz="2000" dirty="0"/>
              <a:t> </a:t>
            </a:r>
            <a:r>
              <a:rPr lang="en-US" sz="2000" dirty="0" smtClean="0"/>
              <a:t>    </a:t>
            </a:r>
            <a:r>
              <a:rPr lang="en-US" sz="2000" dirty="0"/>
              <a:t>profound bow to the Lectionary </a:t>
            </a:r>
            <a:r>
              <a:rPr lang="en-US" sz="2000" dirty="0" smtClean="0"/>
              <a:t>before </a:t>
            </a:r>
            <a:r>
              <a:rPr lang="en-US" sz="2000" dirty="0"/>
              <a:t>ascending the stairs and taking </a:t>
            </a:r>
            <a:r>
              <a:rPr lang="en-US" sz="2000" dirty="0" smtClean="0"/>
              <a:t>his/her</a:t>
            </a:r>
          </a:p>
          <a:p>
            <a:r>
              <a:rPr lang="en-US" sz="2000" dirty="0"/>
              <a:t> </a:t>
            </a:r>
            <a:r>
              <a:rPr lang="en-US" sz="2000" dirty="0" smtClean="0"/>
              <a:t>    </a:t>
            </a:r>
            <a:r>
              <a:rPr lang="en-US" sz="2000" dirty="0"/>
              <a:t>place at the </a:t>
            </a:r>
            <a:r>
              <a:rPr lang="en-US" sz="2000" dirty="0" smtClean="0"/>
              <a:t>ambo</a:t>
            </a:r>
          </a:p>
          <a:p>
            <a:pPr marL="342900" indent="-342900">
              <a:buFont typeface="Arial" panose="020B0604020202020204" pitchFamily="34" charset="0"/>
              <a:buChar char="•"/>
            </a:pPr>
            <a:r>
              <a:rPr lang="en-US" sz="2000" dirty="0" smtClean="0"/>
              <a:t>The second Lector will proclaim the second reading</a:t>
            </a:r>
          </a:p>
          <a:p>
            <a:pPr marL="342900" indent="-342900">
              <a:buFont typeface="Arial" panose="020B0604020202020204" pitchFamily="34" charset="0"/>
              <a:buChar char="•"/>
            </a:pPr>
            <a:r>
              <a:rPr lang="en-US" sz="2000" dirty="0" smtClean="0"/>
              <a:t>After </a:t>
            </a:r>
            <a:r>
              <a:rPr lang="en-US" sz="2000" dirty="0"/>
              <a:t>a few moments of silence</a:t>
            </a:r>
            <a:r>
              <a:rPr lang="en-US" sz="2000" dirty="0" smtClean="0"/>
              <a:t>, taking the Lectionary with them,  </a:t>
            </a:r>
            <a:r>
              <a:rPr lang="en-US" sz="2000" dirty="0"/>
              <a:t>the </a:t>
            </a:r>
            <a:r>
              <a:rPr lang="en-US" sz="2000" dirty="0" smtClean="0"/>
              <a:t>second</a:t>
            </a:r>
          </a:p>
          <a:p>
            <a:r>
              <a:rPr lang="en-US" sz="2000" dirty="0"/>
              <a:t> </a:t>
            </a:r>
            <a:r>
              <a:rPr lang="en-US" sz="2000" dirty="0" smtClean="0"/>
              <a:t>    Lector </a:t>
            </a:r>
            <a:r>
              <a:rPr lang="en-US" sz="2000" dirty="0"/>
              <a:t>will  return to his/her </a:t>
            </a:r>
            <a:r>
              <a:rPr lang="en-US" sz="2000" dirty="0" smtClean="0"/>
              <a:t>place, making </a:t>
            </a:r>
            <a:r>
              <a:rPr lang="en-US" sz="2000" dirty="0"/>
              <a:t>a profound bow to the altar at the </a:t>
            </a:r>
            <a:endParaRPr lang="en-US" sz="2000" dirty="0" smtClean="0"/>
          </a:p>
          <a:p>
            <a:r>
              <a:rPr lang="en-US" sz="2000" dirty="0"/>
              <a:t> </a:t>
            </a:r>
            <a:r>
              <a:rPr lang="en-US" sz="2000" dirty="0" smtClean="0"/>
              <a:t>    foot </a:t>
            </a:r>
            <a:r>
              <a:rPr lang="en-US" sz="2000" dirty="0"/>
              <a:t>of the </a:t>
            </a:r>
            <a:r>
              <a:rPr lang="en-US" sz="2000" dirty="0" smtClean="0"/>
              <a:t>stairs</a:t>
            </a:r>
            <a:endParaRPr lang="en-US" sz="2000" dirty="0"/>
          </a:p>
          <a:p>
            <a:endParaRPr lang="en-US" sz="2000" dirty="0" smtClean="0"/>
          </a:p>
          <a:p>
            <a:endParaRPr lang="en-US" sz="2000" dirty="0"/>
          </a:p>
          <a:p>
            <a:endParaRPr lang="en-US" sz="2000" dirty="0" smtClean="0"/>
          </a:p>
          <a:p>
            <a:endParaRPr lang="en-US" sz="2000" dirty="0" smtClean="0"/>
          </a:p>
          <a:p>
            <a:endParaRPr lang="en-US" sz="2000" dirty="0"/>
          </a:p>
          <a:p>
            <a:endParaRPr lang="en-US" sz="2000" dirty="0"/>
          </a:p>
          <a:p>
            <a:endParaRPr lang="en-US" sz="2000" dirty="0" smtClean="0"/>
          </a:p>
          <a:p>
            <a:endParaRPr lang="en-US" sz="2400" dirty="0"/>
          </a:p>
        </p:txBody>
      </p:sp>
      <p:sp>
        <p:nvSpPr>
          <p:cNvPr id="3" name="Slide Number Placeholder 2"/>
          <p:cNvSpPr>
            <a:spLocks noGrp="1"/>
          </p:cNvSpPr>
          <p:nvPr>
            <p:ph type="sldNum" sz="quarter" idx="12"/>
          </p:nvPr>
        </p:nvSpPr>
        <p:spPr/>
        <p:txBody>
          <a:bodyPr/>
          <a:lstStyle/>
          <a:p>
            <a:fld id="{E5137D0E-4A4F-4307-8994-C1891D747D59}" type="slidenum">
              <a:rPr lang="en-US" smtClean="0"/>
              <a:t>12</a:t>
            </a:fld>
            <a:endParaRPr lang="en-US"/>
          </a:p>
        </p:txBody>
      </p:sp>
    </p:spTree>
    <p:extLst>
      <p:ext uri="{BB962C8B-B14F-4D97-AF65-F5344CB8AC3E}">
        <p14:creationId xmlns:p14="http://schemas.microsoft.com/office/powerpoint/2010/main" val="9578976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a:t>
            </a:r>
            <a:endParaRPr lang="en-US" dirty="0"/>
          </a:p>
        </p:txBody>
      </p:sp>
      <p:sp>
        <p:nvSpPr>
          <p:cNvPr id="2" name="TextBox 1"/>
          <p:cNvSpPr txBox="1"/>
          <p:nvPr/>
        </p:nvSpPr>
        <p:spPr>
          <a:xfrm>
            <a:off x="760412" y="1138776"/>
            <a:ext cx="10892726" cy="5693866"/>
          </a:xfrm>
          <a:prstGeom prst="rect">
            <a:avLst/>
          </a:prstGeom>
          <a:noFill/>
          <a:ln>
            <a:solidFill>
              <a:schemeClr val="bg2"/>
            </a:solidFill>
          </a:ln>
        </p:spPr>
        <p:txBody>
          <a:bodyPr wrap="none" rtlCol="0" anchor="ctr" anchorCtr="1">
            <a:spAutoFit/>
          </a:bodyPr>
          <a:lstStyle/>
          <a:p>
            <a:r>
              <a:rPr lang="en-US" sz="2400" b="1" dirty="0" smtClean="0"/>
              <a:t>Two Lectors, With Cantor</a:t>
            </a:r>
          </a:p>
          <a:p>
            <a:pPr marL="342900" indent="-342900">
              <a:buFont typeface="Arial" panose="020B0604020202020204" pitchFamily="34" charset="0"/>
              <a:buChar char="•"/>
            </a:pPr>
            <a:r>
              <a:rPr lang="en-US" sz="2000" dirty="0"/>
              <a:t>One </a:t>
            </a:r>
            <a:r>
              <a:rPr lang="en-US" sz="2000" dirty="0" smtClean="0"/>
              <a:t>Lector </a:t>
            </a:r>
            <a:r>
              <a:rPr lang="en-US" sz="2000" dirty="0"/>
              <a:t>will process to the altar with the Book of Gospels</a:t>
            </a:r>
          </a:p>
          <a:p>
            <a:pPr marL="342900" indent="-342900">
              <a:buFont typeface="Arial" panose="020B0604020202020204" pitchFamily="34" charset="0"/>
              <a:buChar char="•"/>
            </a:pPr>
            <a:r>
              <a:rPr lang="en-US" sz="2000" dirty="0" smtClean="0"/>
              <a:t>The Lector </a:t>
            </a:r>
            <a:r>
              <a:rPr lang="en-US" sz="2000" dirty="0"/>
              <a:t>will place the Book of Gospels in the book holder on the altar and take</a:t>
            </a:r>
          </a:p>
          <a:p>
            <a:r>
              <a:rPr lang="en-US" sz="2000" dirty="0"/>
              <a:t>     his/her place on the ambo side of the altar</a:t>
            </a:r>
          </a:p>
          <a:p>
            <a:pPr marL="342900" indent="-342900">
              <a:buFont typeface="Arial" panose="020B0604020202020204" pitchFamily="34" charset="0"/>
              <a:buChar char="•"/>
            </a:pPr>
            <a:r>
              <a:rPr lang="en-US" sz="2000" dirty="0"/>
              <a:t>When the time comes to read the first reading, the </a:t>
            </a:r>
            <a:r>
              <a:rPr lang="en-US" sz="2000" dirty="0" smtClean="0"/>
              <a:t>first Lector </a:t>
            </a:r>
            <a:r>
              <a:rPr lang="en-US" sz="2000" dirty="0"/>
              <a:t>will approach the</a:t>
            </a:r>
          </a:p>
          <a:p>
            <a:r>
              <a:rPr lang="en-US" sz="2000" dirty="0"/>
              <a:t>     altar from the ambo </a:t>
            </a:r>
            <a:r>
              <a:rPr lang="en-US" sz="2000" dirty="0" smtClean="0"/>
              <a:t>side making </a:t>
            </a:r>
            <a:r>
              <a:rPr lang="en-US" sz="2000" dirty="0"/>
              <a:t>a profound bow to the Lectionary before</a:t>
            </a:r>
          </a:p>
          <a:p>
            <a:r>
              <a:rPr lang="en-US" sz="2000" dirty="0"/>
              <a:t>     ascending the stairs and taking his/her place at the ambo</a:t>
            </a:r>
          </a:p>
          <a:p>
            <a:pPr marL="342900" indent="-342900">
              <a:buFont typeface="Arial" panose="020B0604020202020204" pitchFamily="34" charset="0"/>
              <a:buChar char="•"/>
            </a:pPr>
            <a:r>
              <a:rPr lang="en-US" sz="2000" dirty="0"/>
              <a:t>The first </a:t>
            </a:r>
            <a:r>
              <a:rPr lang="en-US" sz="2000" dirty="0" smtClean="0"/>
              <a:t>Lector </a:t>
            </a:r>
            <a:r>
              <a:rPr lang="en-US" sz="2000" dirty="0"/>
              <a:t>will proclaim the first reading</a:t>
            </a:r>
          </a:p>
          <a:p>
            <a:pPr marL="342900" indent="-342900">
              <a:buFont typeface="Arial" panose="020B0604020202020204" pitchFamily="34" charset="0"/>
              <a:buChar char="•"/>
            </a:pPr>
            <a:r>
              <a:rPr lang="en-US" sz="2000" dirty="0" smtClean="0"/>
              <a:t>After a few moments of silence, the first Lector will take the Lectionary and return</a:t>
            </a:r>
          </a:p>
          <a:p>
            <a:r>
              <a:rPr lang="en-US" sz="2000" dirty="0"/>
              <a:t> </a:t>
            </a:r>
            <a:r>
              <a:rPr lang="en-US" sz="2000" dirty="0" smtClean="0"/>
              <a:t>     to his/her seat, making a profound bow at the foot of the stairs</a:t>
            </a:r>
            <a:r>
              <a:rPr lang="en-US" sz="2000" dirty="0"/>
              <a:t> </a:t>
            </a:r>
            <a:r>
              <a:rPr lang="en-US" sz="2000" dirty="0" smtClean="0"/>
              <a:t>then handing the </a:t>
            </a:r>
          </a:p>
          <a:p>
            <a:r>
              <a:rPr lang="en-US" sz="2000" dirty="0" smtClean="0"/>
              <a:t>      Lectionary to the second Lector</a:t>
            </a:r>
          </a:p>
          <a:p>
            <a:pPr marL="342900" indent="-342900">
              <a:buFont typeface="Arial" panose="020B0604020202020204" pitchFamily="34" charset="0"/>
              <a:buChar char="•"/>
            </a:pPr>
            <a:r>
              <a:rPr lang="en-US" sz="2000" dirty="0" smtClean="0"/>
              <a:t>After the cantor has returned to his/her place, the second Lector will </a:t>
            </a:r>
            <a:r>
              <a:rPr lang="en-US" sz="2000" dirty="0"/>
              <a:t>approach the</a:t>
            </a:r>
          </a:p>
          <a:p>
            <a:r>
              <a:rPr lang="en-US" sz="2000" dirty="0"/>
              <a:t>     altar from the ambo side </a:t>
            </a:r>
            <a:r>
              <a:rPr lang="en-US" sz="2000" dirty="0" smtClean="0"/>
              <a:t>making </a:t>
            </a:r>
            <a:r>
              <a:rPr lang="en-US" sz="2000" dirty="0"/>
              <a:t>a profound bow to the Lectionary before</a:t>
            </a:r>
          </a:p>
          <a:p>
            <a:r>
              <a:rPr lang="en-US" sz="2000" dirty="0"/>
              <a:t>     ascending the stairs and taking his/her place at the ambo</a:t>
            </a:r>
          </a:p>
          <a:p>
            <a:pPr marL="342900" indent="-342900">
              <a:buFont typeface="Arial" panose="020B0604020202020204" pitchFamily="34" charset="0"/>
              <a:buChar char="•"/>
            </a:pPr>
            <a:r>
              <a:rPr lang="en-US" sz="2000" dirty="0" smtClean="0"/>
              <a:t>The second Lector will proclaim the second reading</a:t>
            </a:r>
          </a:p>
          <a:p>
            <a:pPr marL="342900" indent="-342900">
              <a:buFont typeface="Arial" panose="020B0604020202020204" pitchFamily="34" charset="0"/>
              <a:buChar char="•"/>
            </a:pPr>
            <a:r>
              <a:rPr lang="en-US" sz="2000" dirty="0"/>
              <a:t>After a few moments of silence, </a:t>
            </a:r>
            <a:r>
              <a:rPr lang="en-US" sz="2000" dirty="0" smtClean="0"/>
              <a:t>taking the Lectionary with them, the second</a:t>
            </a:r>
          </a:p>
          <a:p>
            <a:r>
              <a:rPr lang="en-US" sz="2000" dirty="0"/>
              <a:t> </a:t>
            </a:r>
            <a:r>
              <a:rPr lang="en-US" sz="2000" dirty="0" smtClean="0"/>
              <a:t>    Lector </a:t>
            </a:r>
            <a:r>
              <a:rPr lang="en-US" sz="2000" dirty="0"/>
              <a:t>will  return to his/her </a:t>
            </a:r>
            <a:r>
              <a:rPr lang="en-US" sz="2000" dirty="0" smtClean="0"/>
              <a:t>place, making </a:t>
            </a:r>
            <a:r>
              <a:rPr lang="en-US" sz="2000" dirty="0"/>
              <a:t>a profound bow to the altar at </a:t>
            </a:r>
            <a:r>
              <a:rPr lang="en-US" sz="2000" dirty="0" smtClean="0"/>
              <a:t>the</a:t>
            </a:r>
          </a:p>
          <a:p>
            <a:r>
              <a:rPr lang="en-US" sz="2000" dirty="0"/>
              <a:t> </a:t>
            </a:r>
            <a:r>
              <a:rPr lang="en-US" sz="2000" dirty="0" smtClean="0"/>
              <a:t>    </a:t>
            </a:r>
            <a:r>
              <a:rPr lang="en-US" sz="2000" dirty="0"/>
              <a:t>foot of the </a:t>
            </a:r>
            <a:r>
              <a:rPr lang="en-US" sz="2000" dirty="0" smtClean="0"/>
              <a:t>stairs</a:t>
            </a:r>
            <a:endParaRPr lang="en-US" sz="2000" dirty="0"/>
          </a:p>
        </p:txBody>
      </p:sp>
    </p:spTree>
    <p:extLst>
      <p:ext uri="{BB962C8B-B14F-4D97-AF65-F5344CB8AC3E}">
        <p14:creationId xmlns:p14="http://schemas.microsoft.com/office/powerpoint/2010/main" val="42484178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17613" y="457200"/>
            <a:ext cx="9601200" cy="658402"/>
          </a:xfrm>
        </p:spPr>
        <p:txBody>
          <a:bodyPr/>
          <a:lstStyle/>
          <a:p>
            <a:r>
              <a:rPr lang="en-US" dirty="0" smtClean="0"/>
              <a:t>The Lector Ministry - Something To Think About</a:t>
            </a:r>
            <a:endParaRPr lang="en-US" dirty="0"/>
          </a:p>
        </p:txBody>
      </p:sp>
      <p:sp>
        <p:nvSpPr>
          <p:cNvPr id="4" name="TextBox 3"/>
          <p:cNvSpPr txBox="1"/>
          <p:nvPr/>
        </p:nvSpPr>
        <p:spPr>
          <a:xfrm>
            <a:off x="836612" y="1115603"/>
            <a:ext cx="10210802" cy="5355312"/>
          </a:xfrm>
          <a:prstGeom prst="rect">
            <a:avLst/>
          </a:prstGeom>
          <a:noFill/>
          <a:ln>
            <a:solidFill>
              <a:schemeClr val="bg2"/>
            </a:solidFill>
          </a:ln>
        </p:spPr>
        <p:txBody>
          <a:bodyPr wrap="square" rtlCol="0" anchor="ctr" anchorCtr="1">
            <a:spAutoFit/>
          </a:bodyPr>
          <a:lstStyle/>
          <a:p>
            <a:r>
              <a:rPr lang="en-US" b="1" dirty="0"/>
              <a:t>Spiritual reflections on the Ministry of </a:t>
            </a:r>
            <a:r>
              <a:rPr lang="en-US" b="1" dirty="0" smtClean="0"/>
              <a:t>Reader/Lector</a:t>
            </a:r>
            <a:endParaRPr lang="en-US" b="1" dirty="0"/>
          </a:p>
          <a:p>
            <a:r>
              <a:rPr lang="en-US" dirty="0"/>
              <a:t>December 11, 2007 by </a:t>
            </a:r>
            <a:r>
              <a:rPr lang="en-US" dirty="0">
                <a:hlinkClick r:id="rId2" tooltip="Posts by ordinary guy"/>
              </a:rPr>
              <a:t>ordinary guy</a:t>
            </a:r>
            <a:r>
              <a:rPr lang="en-US" dirty="0"/>
              <a:t> </a:t>
            </a:r>
            <a:endParaRPr lang="en-US" dirty="0" smtClean="0"/>
          </a:p>
          <a:p>
            <a:endParaRPr lang="en-US" dirty="0"/>
          </a:p>
          <a:p>
            <a:r>
              <a:rPr lang="en-US" dirty="0"/>
              <a:t>Yours is a share in the work of the Lord’s Spirit who opens our hearts to God’s holy word.</a:t>
            </a:r>
            <a:br>
              <a:rPr lang="en-US" dirty="0"/>
            </a:br>
            <a:r>
              <a:rPr lang="en-US" dirty="0"/>
              <a:t>Yours is the task of telling our family story, the story of salvation.</a:t>
            </a:r>
            <a:br>
              <a:rPr lang="en-US" dirty="0"/>
            </a:br>
            <a:r>
              <a:rPr lang="en-US" dirty="0"/>
              <a:t>Yours is to proclaim the true and saving word of God.</a:t>
            </a:r>
            <a:br>
              <a:rPr lang="en-US" dirty="0"/>
            </a:br>
            <a:r>
              <a:rPr lang="en-US" dirty="0"/>
              <a:t>You are the messenger of God’s love for us.</a:t>
            </a:r>
          </a:p>
          <a:p>
            <a:r>
              <a:rPr lang="en-US" dirty="0"/>
              <a:t>Your task is to proclaim that word, which challenges, confronts, and captures our hearts.</a:t>
            </a:r>
            <a:br>
              <a:rPr lang="en-US" dirty="0"/>
            </a:br>
            <a:r>
              <a:rPr lang="en-US" dirty="0"/>
              <a:t>You proclaim a word that heals and comforts and consoles.</a:t>
            </a:r>
            <a:br>
              <a:rPr lang="en-US" dirty="0"/>
            </a:br>
            <a:r>
              <a:rPr lang="en-US" dirty="0"/>
              <a:t>Yours is the ministry of the table of God’s word, which feeds the hungers and the longing of our hearts for the truth.</a:t>
            </a:r>
          </a:p>
          <a:p>
            <a:r>
              <a:rPr lang="en-US" dirty="0"/>
              <a:t>Yours is to offer the story of the “great things the Lord has done for us,” that we might turn to the table of Eucharist with good cause to give thanks and praise.</a:t>
            </a:r>
            <a:br>
              <a:rPr lang="en-US" dirty="0"/>
            </a:br>
            <a:r>
              <a:rPr lang="en-US" dirty="0"/>
              <a:t>Yours is nothing less than the ministry of the Lord’s voice calling out in the midst of God’s people.</a:t>
            </a:r>
            <a:br>
              <a:rPr lang="en-US" dirty="0"/>
            </a:br>
            <a:r>
              <a:rPr lang="en-US" dirty="0"/>
              <a:t>Come to your work from your personal prayer, praying that the Spirit will open your heart to what you proclaim.</a:t>
            </a:r>
            <a:br>
              <a:rPr lang="en-US" dirty="0"/>
            </a:br>
            <a:r>
              <a:rPr lang="en-US" dirty="0"/>
              <a:t>Prepare the word which is yours to speak: study the scriptures, understand the passage, let it dwell deep within you. </a:t>
            </a:r>
            <a:endParaRPr lang="en-US" dirty="0" smtClean="0"/>
          </a:p>
        </p:txBody>
      </p:sp>
      <p:sp>
        <p:nvSpPr>
          <p:cNvPr id="2" name="Slide Number Placeholder 1"/>
          <p:cNvSpPr>
            <a:spLocks noGrp="1"/>
          </p:cNvSpPr>
          <p:nvPr>
            <p:ph type="sldNum" sz="quarter" idx="12"/>
          </p:nvPr>
        </p:nvSpPr>
        <p:spPr/>
        <p:txBody>
          <a:bodyPr/>
          <a:lstStyle/>
          <a:p>
            <a:fld id="{E5137D0E-4A4F-4307-8994-C1891D747D59}" type="slidenum">
              <a:rPr lang="en-US" smtClean="0"/>
              <a:t>14</a:t>
            </a:fld>
            <a:endParaRPr lang="en-US"/>
          </a:p>
        </p:txBody>
      </p:sp>
    </p:spTree>
    <p:extLst>
      <p:ext uri="{BB962C8B-B14F-4D97-AF65-F5344CB8AC3E}">
        <p14:creationId xmlns:p14="http://schemas.microsoft.com/office/powerpoint/2010/main" val="458092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lstStyle/>
          <a:p>
            <a:r>
              <a:rPr lang="en-US" dirty="0" smtClean="0"/>
              <a:t>The Lector Ministry - Something To Think About</a:t>
            </a:r>
            <a:endParaRPr lang="en-US" dirty="0"/>
          </a:p>
        </p:txBody>
      </p:sp>
      <p:sp>
        <p:nvSpPr>
          <p:cNvPr id="4" name="TextBox 3"/>
          <p:cNvSpPr txBox="1"/>
          <p:nvPr/>
        </p:nvSpPr>
        <p:spPr>
          <a:xfrm>
            <a:off x="989261" y="1366936"/>
            <a:ext cx="10210802" cy="5078313"/>
          </a:xfrm>
          <a:prstGeom prst="rect">
            <a:avLst/>
          </a:prstGeom>
          <a:noFill/>
          <a:ln>
            <a:solidFill>
              <a:schemeClr val="bg2"/>
            </a:solidFill>
          </a:ln>
        </p:spPr>
        <p:txBody>
          <a:bodyPr wrap="square" rtlCol="0" anchor="ctr" anchorCtr="1">
            <a:spAutoFit/>
          </a:bodyPr>
          <a:lstStyle/>
          <a:p>
            <a:r>
              <a:rPr lang="en-US" dirty="0"/>
              <a:t>Prepare the word which is yours to speak: study the scriptures, understand the passage, let it dwell deep within you. </a:t>
            </a:r>
            <a:r>
              <a:rPr lang="en-US" dirty="0" smtClean="0"/>
              <a:t>Come </a:t>
            </a:r>
            <a:r>
              <a:rPr lang="en-US" dirty="0"/>
              <a:t>to your work in awesome reverence of the word you proclaim: it is the Lord’s word.</a:t>
            </a:r>
            <a:br>
              <a:rPr lang="en-US" dirty="0"/>
            </a:br>
            <a:r>
              <a:rPr lang="en-US" dirty="0"/>
              <a:t>Come to your ministry as one judged and saved by the word you speak.</a:t>
            </a:r>
            <a:br>
              <a:rPr lang="en-US" dirty="0"/>
            </a:br>
            <a:r>
              <a:rPr lang="en-US" dirty="0"/>
              <a:t>Anyone can read the scriptures in public; only the believer can proclaim them.</a:t>
            </a:r>
          </a:p>
          <a:p>
            <a:r>
              <a:rPr lang="en-US" dirty="0"/>
              <a:t>Approach the ambo, the table of the Lord as you would the Lord himself, with reverence and awe.</a:t>
            </a:r>
            <a:br>
              <a:rPr lang="en-US" dirty="0"/>
            </a:br>
            <a:r>
              <a:rPr lang="en-US" dirty="0"/>
              <a:t>Handle the book of the Lord’s word with great care; it is a tabernacle of the Lord’s presence.</a:t>
            </a:r>
            <a:br>
              <a:rPr lang="en-US" dirty="0"/>
            </a:br>
            <a:r>
              <a:rPr lang="en-US" dirty="0"/>
              <a:t>Let your eyes fall often on the faces of the assembly; they are the body of the Lord whose word you proclaim.</a:t>
            </a:r>
            <a:br>
              <a:rPr lang="en-US" dirty="0"/>
            </a:br>
            <a:r>
              <a:rPr lang="en-US" dirty="0"/>
              <a:t>Let the Lord’s peace settle in your heart, that your voice may be clear and steady,</a:t>
            </a:r>
            <a:br>
              <a:rPr lang="en-US" dirty="0"/>
            </a:br>
            <a:r>
              <a:rPr lang="en-US" dirty="0"/>
              <a:t>Let your voice echo the sound of the word, with conviction, with gentleness, with strength, and with wonder.</a:t>
            </a:r>
          </a:p>
          <a:p>
            <a:r>
              <a:rPr lang="en-US" dirty="0"/>
              <a:t>Remember that the story you tell is filled with a drama you need not supply, but must always convey</a:t>
            </a:r>
            <a:r>
              <a:rPr lang="en-US" dirty="0" smtClean="0"/>
              <a:t>.</a:t>
            </a:r>
          </a:p>
          <a:p>
            <a:r>
              <a:rPr lang="en-US" dirty="0"/>
              <a:t/>
            </a:r>
            <a:br>
              <a:rPr lang="en-US" dirty="0"/>
            </a:br>
            <a:endParaRPr lang="en-US" dirty="0"/>
          </a:p>
        </p:txBody>
      </p:sp>
      <p:sp>
        <p:nvSpPr>
          <p:cNvPr id="2" name="Slide Number Placeholder 1"/>
          <p:cNvSpPr>
            <a:spLocks noGrp="1"/>
          </p:cNvSpPr>
          <p:nvPr>
            <p:ph type="sldNum" sz="quarter" idx="12"/>
          </p:nvPr>
        </p:nvSpPr>
        <p:spPr/>
        <p:txBody>
          <a:bodyPr/>
          <a:lstStyle/>
          <a:p>
            <a:fld id="{E5137D0E-4A4F-4307-8994-C1891D747D59}" type="slidenum">
              <a:rPr lang="en-US" smtClean="0"/>
              <a:t>15</a:t>
            </a:fld>
            <a:endParaRPr lang="en-US"/>
          </a:p>
        </p:txBody>
      </p:sp>
    </p:spTree>
    <p:extLst>
      <p:ext uri="{BB962C8B-B14F-4D97-AF65-F5344CB8AC3E}">
        <p14:creationId xmlns:p14="http://schemas.microsoft.com/office/powerpoint/2010/main" val="24127100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lstStyle/>
          <a:p>
            <a:r>
              <a:rPr lang="en-US" dirty="0" smtClean="0"/>
              <a:t>The Lector Ministry - Something To Think About</a:t>
            </a:r>
            <a:endParaRPr lang="en-US" dirty="0"/>
          </a:p>
        </p:txBody>
      </p:sp>
      <p:sp>
        <p:nvSpPr>
          <p:cNvPr id="4" name="TextBox 3"/>
          <p:cNvSpPr txBox="1"/>
          <p:nvPr/>
        </p:nvSpPr>
        <p:spPr>
          <a:xfrm>
            <a:off x="916732" y="1309301"/>
            <a:ext cx="10210802" cy="5078313"/>
          </a:xfrm>
          <a:prstGeom prst="rect">
            <a:avLst/>
          </a:prstGeom>
          <a:noFill/>
          <a:ln>
            <a:solidFill>
              <a:schemeClr val="bg2"/>
            </a:solidFill>
          </a:ln>
        </p:spPr>
        <p:txBody>
          <a:bodyPr wrap="square" rtlCol="0" anchor="ctr" anchorCtr="1">
            <a:spAutoFit/>
          </a:bodyPr>
          <a:lstStyle/>
          <a:p>
            <a:r>
              <a:rPr lang="en-US" dirty="0"/>
              <a:t>Like the prophet, you will sometimes proclaim what no one wants to hear; remember always your own need to hear the hard saying, and never imagine that your ministry places you above what you proclaim.</a:t>
            </a:r>
          </a:p>
          <a:p>
            <a:r>
              <a:rPr lang="en-US" dirty="0" smtClean="0"/>
              <a:t>If </a:t>
            </a:r>
            <a:r>
              <a:rPr lang="en-US" dirty="0"/>
              <a:t>you are the best of the parish lectors, be gentle in helping others to improve.</a:t>
            </a:r>
            <a:br>
              <a:rPr lang="en-US" dirty="0"/>
            </a:br>
            <a:r>
              <a:rPr lang="en-US" dirty="0"/>
              <a:t>If you are the least of the parish lectors, seek out that help which others can give.</a:t>
            </a:r>
            <a:br>
              <a:rPr lang="en-US" dirty="0"/>
            </a:br>
            <a:r>
              <a:rPr lang="en-US" dirty="0"/>
              <a:t>If you do not know how well you read, ask: be grateful to constructive criticism and humbled by any praise you receive.</a:t>
            </a:r>
            <a:br>
              <a:rPr lang="en-US" dirty="0"/>
            </a:br>
            <a:r>
              <a:rPr lang="en-US" dirty="0"/>
              <a:t>Every lector wants to read at the Easter Vigil but not all will be assigned: be patient in waiting your turn and nourish by the word that others proclaim.</a:t>
            </a:r>
          </a:p>
          <a:p>
            <a:r>
              <a:rPr lang="en-US" dirty="0"/>
              <a:t>Let no minister of the word think that there is nothing left to learn; another commentary and another workshop cannot but help the open mind and heart.</a:t>
            </a:r>
            <a:br>
              <a:rPr lang="en-US" dirty="0"/>
            </a:br>
            <a:r>
              <a:rPr lang="en-US" dirty="0"/>
              <a:t>When your brothers and sisters praise and thank you for your work, take delight in the word that you have heard and rejoice in the work the Lord has accomplished through you.</a:t>
            </a:r>
          </a:p>
          <a:p>
            <a:r>
              <a:rPr lang="en-US" dirty="0"/>
              <a:t>Be faithful in the work you do, for through it the Lord saves his people</a:t>
            </a:r>
            <a:r>
              <a:rPr lang="en-US" dirty="0" smtClean="0"/>
              <a:t>.</a:t>
            </a:r>
          </a:p>
          <a:p>
            <a:endParaRPr lang="en-US" dirty="0" smtClean="0"/>
          </a:p>
          <a:p>
            <a:r>
              <a:rPr lang="en-US" dirty="0">
                <a:hlinkClick r:id="rId2"/>
              </a:rPr>
              <a:t>https://aquietmoment.wordpress.com/2007/12/11/spiritual-reflections-on-the-ministry-of-readerlector</a:t>
            </a:r>
            <a:r>
              <a:rPr lang="en-US" dirty="0" smtClean="0">
                <a:hlinkClick r:id="rId2"/>
              </a:rPr>
              <a:t>/</a:t>
            </a:r>
            <a:endParaRPr lang="en-US" dirty="0" smtClean="0"/>
          </a:p>
          <a:p>
            <a:endParaRPr lang="en-US" dirty="0" smtClean="0"/>
          </a:p>
        </p:txBody>
      </p:sp>
      <p:sp>
        <p:nvSpPr>
          <p:cNvPr id="2" name="Slide Number Placeholder 1"/>
          <p:cNvSpPr>
            <a:spLocks noGrp="1"/>
          </p:cNvSpPr>
          <p:nvPr>
            <p:ph type="sldNum" sz="quarter" idx="12"/>
          </p:nvPr>
        </p:nvSpPr>
        <p:spPr/>
        <p:txBody>
          <a:bodyPr/>
          <a:lstStyle/>
          <a:p>
            <a:fld id="{E5137D0E-4A4F-4307-8994-C1891D747D59}" type="slidenum">
              <a:rPr lang="en-US" smtClean="0"/>
              <a:t>16</a:t>
            </a:fld>
            <a:endParaRPr lang="en-US"/>
          </a:p>
        </p:txBody>
      </p:sp>
    </p:spTree>
    <p:extLst>
      <p:ext uri="{BB962C8B-B14F-4D97-AF65-F5344CB8AC3E}">
        <p14:creationId xmlns:p14="http://schemas.microsoft.com/office/powerpoint/2010/main" val="4637155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6842" y="4214963"/>
            <a:ext cx="1150855" cy="1957237"/>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0310473" y="990600"/>
            <a:ext cx="1070762" cy="1810512"/>
          </a:xfrm>
          <a:prstGeom prst="rect">
            <a:avLst/>
          </a:prstGeom>
        </p:spPr>
      </p:pic>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6842" y="1287369"/>
            <a:ext cx="1150855" cy="1957237"/>
          </a:xfrm>
          <a:prstGeom prst="rect">
            <a:avLst/>
          </a:prstGeom>
        </p:spPr>
      </p:pic>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625822" y="2419893"/>
            <a:ext cx="1150855" cy="1946904"/>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353139" y="2864851"/>
            <a:ext cx="1070762" cy="1810512"/>
          </a:xfrm>
          <a:prstGeom prst="rect">
            <a:avLst/>
          </a:prstGeom>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0282261" y="4347517"/>
            <a:ext cx="1070762" cy="1810512"/>
          </a:xfrm>
          <a:prstGeom prst="rect">
            <a:avLst/>
          </a:prstGeom>
        </p:spPr>
      </p:pic>
      <p:sp>
        <p:nvSpPr>
          <p:cNvPr id="5" name="Rectangle 4"/>
          <p:cNvSpPr/>
          <p:nvPr/>
        </p:nvSpPr>
        <p:spPr>
          <a:xfrm>
            <a:off x="1417710" y="379165"/>
            <a:ext cx="7353295" cy="923330"/>
          </a:xfrm>
          <a:prstGeom prst="rect">
            <a:avLst/>
          </a:prstGeom>
          <a:noFill/>
        </p:spPr>
        <p:txBody>
          <a:bodyPr wrap="none" lIns="91440" tIns="45720" rIns="91440" bIns="45720">
            <a:spAutoFit/>
          </a:bodyPr>
          <a:lstStyle/>
          <a:p>
            <a:r>
              <a:rPr lang="en-US" sz="5400" dirty="0" smtClean="0">
                <a:ln w="0"/>
                <a:solidFill>
                  <a:schemeClr val="accent1"/>
                </a:solidFill>
                <a:effectLst>
                  <a:outerShdw blurRad="38100" dist="25400" dir="5400000" algn="ctr" rotWithShape="0">
                    <a:srgbClr val="6E747A">
                      <a:alpha val="43000"/>
                    </a:srgbClr>
                  </a:outerShdw>
                </a:effectLst>
              </a:rPr>
              <a:t>Resources &amp; Q and A</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2" name="Slide Number Placeholder 1"/>
          <p:cNvSpPr>
            <a:spLocks noGrp="1"/>
          </p:cNvSpPr>
          <p:nvPr>
            <p:ph type="sldNum" sz="quarter" idx="12"/>
          </p:nvPr>
        </p:nvSpPr>
        <p:spPr/>
        <p:txBody>
          <a:bodyPr/>
          <a:lstStyle/>
          <a:p>
            <a:fld id="{E5137D0E-4A4F-4307-8994-C1891D747D59}" type="slidenum">
              <a:rPr lang="en-US" smtClean="0"/>
              <a:t>17</a:t>
            </a:fld>
            <a:endParaRPr lang="en-US"/>
          </a:p>
        </p:txBody>
      </p:sp>
      <p:sp>
        <p:nvSpPr>
          <p:cNvPr id="6" name="TextBox 5"/>
          <p:cNvSpPr txBox="1"/>
          <p:nvPr/>
        </p:nvSpPr>
        <p:spPr>
          <a:xfrm>
            <a:off x="2216171" y="1650434"/>
            <a:ext cx="7806945" cy="1231106"/>
          </a:xfrm>
          <a:prstGeom prst="rect">
            <a:avLst/>
          </a:prstGeom>
          <a:noFill/>
          <a:ln>
            <a:solidFill>
              <a:schemeClr val="bg2"/>
            </a:solidFill>
          </a:ln>
        </p:spPr>
        <p:txBody>
          <a:bodyPr wrap="none" rtlCol="0" anchor="ctr" anchorCtr="1">
            <a:spAutoFit/>
          </a:bodyPr>
          <a:lstStyle/>
          <a:p>
            <a:r>
              <a:rPr lang="en-US" sz="2400" dirty="0" smtClean="0"/>
              <a:t>A </a:t>
            </a:r>
            <a:r>
              <a:rPr lang="en-US" sz="2800" dirty="0" smtClean="0"/>
              <a:t>great web site for lectors:</a:t>
            </a:r>
          </a:p>
          <a:p>
            <a:r>
              <a:rPr lang="en-US" sz="2800" dirty="0">
                <a:hlinkClick r:id="rId4"/>
              </a:rPr>
              <a:t>http://</a:t>
            </a:r>
            <a:r>
              <a:rPr lang="en-US" sz="2800" dirty="0" smtClean="0">
                <a:hlinkClick r:id="rId4"/>
              </a:rPr>
              <a:t>www.lectorresources.com/index.html</a:t>
            </a:r>
            <a:endParaRPr lang="en-US" sz="2800" dirty="0" smtClean="0"/>
          </a:p>
          <a:p>
            <a:endParaRPr lang="en-US" dirty="0" smtClean="0"/>
          </a:p>
        </p:txBody>
      </p:sp>
      <p:sp>
        <p:nvSpPr>
          <p:cNvPr id="13" name="TextBox 12"/>
          <p:cNvSpPr txBox="1"/>
          <p:nvPr/>
        </p:nvSpPr>
        <p:spPr>
          <a:xfrm>
            <a:off x="3413949" y="3393345"/>
            <a:ext cx="5412059" cy="1815882"/>
          </a:xfrm>
          <a:prstGeom prst="rect">
            <a:avLst/>
          </a:prstGeom>
          <a:noFill/>
          <a:ln>
            <a:solidFill>
              <a:schemeClr val="bg2"/>
            </a:solidFill>
          </a:ln>
        </p:spPr>
        <p:txBody>
          <a:bodyPr wrap="none" rtlCol="0" anchor="ctr" anchorCtr="1">
            <a:spAutoFit/>
          </a:bodyPr>
          <a:lstStyle/>
          <a:p>
            <a:r>
              <a:rPr lang="en-US" sz="2800" dirty="0" smtClean="0"/>
              <a:t>Lector Training and Questions:</a:t>
            </a:r>
          </a:p>
          <a:p>
            <a:r>
              <a:rPr lang="en-US" sz="2800" dirty="0" smtClean="0"/>
              <a:t>Rita Gray</a:t>
            </a:r>
          </a:p>
          <a:p>
            <a:r>
              <a:rPr lang="en-US" sz="2800" dirty="0" smtClean="0">
                <a:hlinkClick r:id="rId5"/>
              </a:rPr>
              <a:t>ritagray2@gmail.com</a:t>
            </a:r>
            <a:endParaRPr lang="en-US" sz="2800" dirty="0" smtClean="0"/>
          </a:p>
          <a:p>
            <a:r>
              <a:rPr lang="en-US" sz="2800" dirty="0" smtClean="0"/>
              <a:t>(408)605-4083</a:t>
            </a:r>
          </a:p>
        </p:txBody>
      </p:sp>
    </p:spTree>
    <p:extLst>
      <p:ext uri="{BB962C8B-B14F-4D97-AF65-F5344CB8AC3E}">
        <p14:creationId xmlns:p14="http://schemas.microsoft.com/office/powerpoint/2010/main" val="2590119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22414" y="1447800"/>
            <a:ext cx="9601200" cy="4876800"/>
          </a:xfrm>
        </p:spPr>
        <p:txBody>
          <a:bodyPr>
            <a:noAutofit/>
          </a:bodyPr>
          <a:lstStyle/>
          <a:p>
            <a:pPr>
              <a:buClrTx/>
            </a:pPr>
            <a:r>
              <a:rPr lang="en-US" sz="1600" b="1" dirty="0" smtClean="0"/>
              <a:t>The Liturgy of the Word</a:t>
            </a:r>
          </a:p>
          <a:p>
            <a:pPr>
              <a:buClrTx/>
            </a:pPr>
            <a:r>
              <a:rPr lang="en-US" sz="1600" b="1" dirty="0"/>
              <a:t>The Role of the Lector in the </a:t>
            </a:r>
            <a:r>
              <a:rPr lang="en-US" sz="1600" b="1" dirty="0" smtClean="0"/>
              <a:t>Liturgy of the Word</a:t>
            </a:r>
          </a:p>
          <a:p>
            <a:pPr>
              <a:buClrTx/>
            </a:pPr>
            <a:r>
              <a:rPr lang="en-US" sz="1600" b="1" dirty="0" smtClean="0"/>
              <a:t>Expectations of the Lector</a:t>
            </a:r>
          </a:p>
          <a:p>
            <a:pPr lvl="1">
              <a:buClrTx/>
            </a:pPr>
            <a:r>
              <a:rPr lang="en-US" sz="1400" dirty="0" smtClean="0"/>
              <a:t>Training</a:t>
            </a:r>
          </a:p>
          <a:p>
            <a:pPr lvl="1">
              <a:buClrTx/>
            </a:pPr>
            <a:r>
              <a:rPr lang="en-US" sz="1400" dirty="0" smtClean="0"/>
              <a:t>Attendance and Substitutions</a:t>
            </a:r>
          </a:p>
          <a:p>
            <a:pPr lvl="1">
              <a:buClrTx/>
            </a:pPr>
            <a:r>
              <a:rPr lang="en-US" sz="1600" dirty="0" smtClean="0"/>
              <a:t>Spiritual Preparation</a:t>
            </a:r>
          </a:p>
          <a:p>
            <a:pPr lvl="1">
              <a:buClrTx/>
            </a:pPr>
            <a:r>
              <a:rPr lang="en-US" sz="1600" dirty="0" smtClean="0"/>
              <a:t>Technical Preparation</a:t>
            </a:r>
          </a:p>
          <a:p>
            <a:pPr>
              <a:buClrTx/>
            </a:pPr>
            <a:r>
              <a:rPr lang="en-US" sz="1600" b="1" dirty="0" smtClean="0"/>
              <a:t>Practicum</a:t>
            </a:r>
          </a:p>
          <a:p>
            <a:pPr lvl="1">
              <a:buClrTx/>
            </a:pPr>
            <a:r>
              <a:rPr lang="en-US" sz="1600" dirty="0" smtClean="0"/>
              <a:t>One Lector, no cantor</a:t>
            </a:r>
          </a:p>
          <a:p>
            <a:pPr lvl="1">
              <a:buClrTx/>
            </a:pPr>
            <a:r>
              <a:rPr lang="en-US" sz="1600" dirty="0" smtClean="0"/>
              <a:t>One Lector, with cantor</a:t>
            </a:r>
          </a:p>
          <a:p>
            <a:pPr lvl="1">
              <a:buClrTx/>
            </a:pPr>
            <a:r>
              <a:rPr lang="en-US" sz="1600" dirty="0" smtClean="0"/>
              <a:t>Two Lectors, no cantor</a:t>
            </a:r>
            <a:endParaRPr lang="en-US" sz="1600" dirty="0"/>
          </a:p>
          <a:p>
            <a:pPr lvl="1">
              <a:buClrTx/>
            </a:pPr>
            <a:r>
              <a:rPr lang="en-US" sz="1600" dirty="0" smtClean="0"/>
              <a:t>Two Lectors, with cantor</a:t>
            </a:r>
          </a:p>
          <a:p>
            <a:pPr>
              <a:buClrTx/>
            </a:pPr>
            <a:r>
              <a:rPr lang="en-US" sz="1600" b="1" dirty="0" smtClean="0"/>
              <a:t>A Spiritual Reflection on the Role of Reader/Lector</a:t>
            </a:r>
          </a:p>
          <a:p>
            <a:pPr lvl="0">
              <a:buClrTx/>
            </a:pPr>
            <a:r>
              <a:rPr lang="en-US" sz="1600" b="1" dirty="0" smtClean="0"/>
              <a:t>Supplemental Materials and Q &amp; A</a:t>
            </a:r>
          </a:p>
        </p:txBody>
      </p:sp>
      <p:sp>
        <p:nvSpPr>
          <p:cNvPr id="13" name="Title 12"/>
          <p:cNvSpPr>
            <a:spLocks noGrp="1"/>
          </p:cNvSpPr>
          <p:nvPr>
            <p:ph type="title"/>
          </p:nvPr>
        </p:nvSpPr>
        <p:spPr>
          <a:xfrm>
            <a:off x="1522414" y="533400"/>
            <a:ext cx="9601200" cy="685800"/>
          </a:xfrm>
        </p:spPr>
        <p:txBody>
          <a:bodyPr/>
          <a:lstStyle/>
          <a:p>
            <a:r>
              <a:rPr lang="en-US" dirty="0" smtClean="0"/>
              <a:t>Agenda</a:t>
            </a:r>
            <a:endParaRPr lang="en-US" dirty="0"/>
          </a:p>
        </p:txBody>
      </p:sp>
      <p:sp>
        <p:nvSpPr>
          <p:cNvPr id="2" name="Slide Number Placeholder 1"/>
          <p:cNvSpPr>
            <a:spLocks noGrp="1"/>
          </p:cNvSpPr>
          <p:nvPr>
            <p:ph type="sldNum" sz="quarter" idx="12"/>
          </p:nvPr>
        </p:nvSpPr>
        <p:spPr/>
        <p:txBody>
          <a:bodyPr/>
          <a:lstStyle/>
          <a:p>
            <a:fld id="{E5137D0E-4A4F-4307-8994-C1891D747D59}" type="slidenum">
              <a:rPr lang="en-US" smtClean="0"/>
              <a:t>2</a:t>
            </a:fld>
            <a:endParaRPr lang="en-US"/>
          </a:p>
        </p:txBody>
      </p:sp>
    </p:spTree>
    <p:extLst>
      <p:ext uri="{BB962C8B-B14F-4D97-AF65-F5344CB8AC3E}">
        <p14:creationId xmlns:p14="http://schemas.microsoft.com/office/powerpoint/2010/main" val="685996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normAutofit/>
          </a:bodyPr>
          <a:lstStyle/>
          <a:p>
            <a:r>
              <a:rPr lang="en-US" sz="3600" dirty="0" smtClean="0"/>
              <a:t>The Liturgy of the Word</a:t>
            </a:r>
            <a:endParaRPr lang="en-US" sz="3600" dirty="0"/>
          </a:p>
        </p:txBody>
      </p:sp>
      <p:sp>
        <p:nvSpPr>
          <p:cNvPr id="2" name="TextBox 1"/>
          <p:cNvSpPr txBox="1"/>
          <p:nvPr/>
        </p:nvSpPr>
        <p:spPr>
          <a:xfrm>
            <a:off x="836612" y="1214765"/>
            <a:ext cx="10591800" cy="5293757"/>
          </a:xfrm>
          <a:prstGeom prst="rect">
            <a:avLst/>
          </a:prstGeom>
          <a:noFill/>
          <a:ln>
            <a:solidFill>
              <a:schemeClr val="bg2"/>
            </a:solidFill>
          </a:ln>
        </p:spPr>
        <p:txBody>
          <a:bodyPr wrap="square" rtlCol="0" anchor="ctr" anchorCtr="1">
            <a:spAutoFit/>
          </a:bodyPr>
          <a:lstStyle/>
          <a:p>
            <a:endParaRPr lang="en-US" dirty="0"/>
          </a:p>
          <a:p>
            <a:pPr marL="285750" indent="-285750">
              <a:buFont typeface="Arial" panose="020B0604020202020204" pitchFamily="34" charset="0"/>
              <a:buChar char="•"/>
            </a:pPr>
            <a:r>
              <a:rPr lang="en-US" sz="3200" dirty="0" smtClean="0"/>
              <a:t>The Biblical Readings (First and Second Readings</a:t>
            </a:r>
          </a:p>
          <a:p>
            <a:r>
              <a:rPr lang="en-US" sz="3200" dirty="0"/>
              <a:t> </a:t>
            </a:r>
            <a:r>
              <a:rPr lang="en-US" sz="3200" dirty="0" smtClean="0"/>
              <a:t>  and the Gospel Reading)</a:t>
            </a:r>
          </a:p>
          <a:p>
            <a:pPr marL="285750" indent="-285750">
              <a:buFont typeface="Arial" panose="020B0604020202020204" pitchFamily="34" charset="0"/>
              <a:buChar char="•"/>
            </a:pPr>
            <a:r>
              <a:rPr lang="en-US" sz="3200" dirty="0" smtClean="0"/>
              <a:t>The Responsorial Psalm</a:t>
            </a:r>
          </a:p>
          <a:p>
            <a:pPr marL="285750" indent="-285750">
              <a:buFont typeface="Arial" panose="020B0604020202020204" pitchFamily="34" charset="0"/>
              <a:buChar char="•"/>
            </a:pPr>
            <a:r>
              <a:rPr lang="en-US" sz="3200" dirty="0" smtClean="0"/>
              <a:t>The Acclamation Before the Reading of the </a:t>
            </a:r>
          </a:p>
          <a:p>
            <a:r>
              <a:rPr lang="en-US" sz="3200" dirty="0"/>
              <a:t> </a:t>
            </a:r>
            <a:r>
              <a:rPr lang="en-US" sz="3200" dirty="0" smtClean="0"/>
              <a:t>  Gospel</a:t>
            </a:r>
          </a:p>
          <a:p>
            <a:pPr marL="285750" indent="-285750">
              <a:buFont typeface="Arial" panose="020B0604020202020204" pitchFamily="34" charset="0"/>
              <a:buChar char="•"/>
            </a:pPr>
            <a:r>
              <a:rPr lang="en-US" sz="3200" dirty="0" smtClean="0"/>
              <a:t>The Homily</a:t>
            </a:r>
          </a:p>
          <a:p>
            <a:pPr marL="285750" indent="-285750">
              <a:buFont typeface="Arial" panose="020B0604020202020204" pitchFamily="34" charset="0"/>
              <a:buChar char="•"/>
            </a:pPr>
            <a:r>
              <a:rPr lang="en-US" sz="3200" dirty="0" smtClean="0"/>
              <a:t>Silence</a:t>
            </a:r>
          </a:p>
          <a:p>
            <a:pPr marL="285750" indent="-285750">
              <a:buFont typeface="Arial" panose="020B0604020202020204" pitchFamily="34" charset="0"/>
              <a:buChar char="•"/>
            </a:pPr>
            <a:r>
              <a:rPr lang="en-US" sz="3200" dirty="0" smtClean="0"/>
              <a:t>The Profession of Faith</a:t>
            </a:r>
          </a:p>
          <a:p>
            <a:pPr marL="285750" indent="-285750">
              <a:buFont typeface="Arial" panose="020B0604020202020204" pitchFamily="34" charset="0"/>
              <a:buChar char="•"/>
            </a:pPr>
            <a:r>
              <a:rPr lang="en-US" sz="3200" dirty="0" smtClean="0"/>
              <a:t>The Prayers of the Faithful</a:t>
            </a:r>
          </a:p>
          <a:p>
            <a:endParaRPr lang="en-US" sz="3200" dirty="0" smtClean="0"/>
          </a:p>
        </p:txBody>
      </p:sp>
      <p:sp>
        <p:nvSpPr>
          <p:cNvPr id="3" name="Slide Number Placeholder 2"/>
          <p:cNvSpPr>
            <a:spLocks noGrp="1"/>
          </p:cNvSpPr>
          <p:nvPr>
            <p:ph type="sldNum" sz="quarter" idx="12"/>
          </p:nvPr>
        </p:nvSpPr>
        <p:spPr/>
        <p:txBody>
          <a:bodyPr/>
          <a:lstStyle/>
          <a:p>
            <a:fld id="{E5137D0E-4A4F-4307-8994-C1891D747D59}" type="slidenum">
              <a:rPr lang="en-US" smtClean="0"/>
              <a:t>3</a:t>
            </a:fld>
            <a:endParaRPr lang="en-US"/>
          </a:p>
        </p:txBody>
      </p:sp>
    </p:spTree>
    <p:extLst>
      <p:ext uri="{BB962C8B-B14F-4D97-AF65-F5344CB8AC3E}">
        <p14:creationId xmlns:p14="http://schemas.microsoft.com/office/powerpoint/2010/main" val="41845678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lstStyle/>
          <a:p>
            <a:r>
              <a:rPr lang="en-US" dirty="0" smtClean="0"/>
              <a:t>The Role of the Lector in the Liturgy of the Word</a:t>
            </a:r>
            <a:endParaRPr lang="en-US" dirty="0"/>
          </a:p>
        </p:txBody>
      </p:sp>
      <p:sp>
        <p:nvSpPr>
          <p:cNvPr id="3" name="TextBox 2"/>
          <p:cNvSpPr txBox="1"/>
          <p:nvPr/>
        </p:nvSpPr>
        <p:spPr>
          <a:xfrm>
            <a:off x="989012" y="1428491"/>
            <a:ext cx="10401303" cy="5016758"/>
          </a:xfrm>
          <a:prstGeom prst="rect">
            <a:avLst/>
          </a:prstGeom>
          <a:noFill/>
          <a:ln>
            <a:solidFill>
              <a:schemeClr val="bg2"/>
            </a:solidFill>
          </a:ln>
        </p:spPr>
        <p:txBody>
          <a:bodyPr wrap="square" rtlCol="0" anchor="ctr" anchorCtr="1">
            <a:spAutoFit/>
          </a:bodyPr>
          <a:lstStyle/>
          <a:p>
            <a:r>
              <a:rPr lang="en-US" b="1" dirty="0"/>
              <a:t>“It is necessary that those who exercise the ministry of reader, even if they have not received institution, be truly suited and carefully prepared, so that the faithful may develop a warm and living love for Sacred Scripture from listening to the sacred readings</a:t>
            </a:r>
            <a:r>
              <a:rPr lang="en-US" b="1" dirty="0" smtClean="0"/>
              <a:t>. </a:t>
            </a:r>
            <a:r>
              <a:rPr lang="en-US" b="1" dirty="0"/>
              <a:t>Their preparation must above all be spiritual, but what may be called a technical preparation is also needed. The spiritual preparation presupposes at least a biblical and liturgical formation. The purpose of their biblical formation is to give readers the ability to understand the readings in context and to perceive by the light of faith the central point of the revealed message. The liturgical formation ought to equip the readers to have some grasp of the meaning and structure of the liturgy of the word and of the significance of its connection with the liturgy of the Eucharist. The technical preparation should make the readers more skilled in the art of reading publicly, either with the power of their own voice or with the help of sound equipment</a:t>
            </a:r>
            <a:r>
              <a:rPr lang="en-US" b="1" dirty="0" smtClean="0"/>
              <a:t>.</a:t>
            </a:r>
          </a:p>
          <a:p>
            <a:endParaRPr lang="en-US" sz="2000" dirty="0" smtClean="0"/>
          </a:p>
          <a:p>
            <a:r>
              <a:rPr lang="en-US" sz="1400" dirty="0" smtClean="0"/>
              <a:t>General </a:t>
            </a:r>
            <a:r>
              <a:rPr lang="en-US" sz="1400" dirty="0"/>
              <a:t>Introduction to the Lectionary (Second Edition)</a:t>
            </a:r>
            <a:br>
              <a:rPr lang="en-US" sz="1400" dirty="0"/>
            </a:br>
            <a:r>
              <a:rPr lang="en-US" sz="1400" i="1" dirty="0"/>
              <a:t>published on January 21, 1981, by the </a:t>
            </a:r>
            <a:r>
              <a:rPr lang="en-US" sz="1400" dirty="0"/>
              <a:t/>
            </a:r>
            <a:br>
              <a:rPr lang="en-US" sz="1400" dirty="0"/>
            </a:br>
            <a:r>
              <a:rPr lang="en-US" sz="1400" dirty="0"/>
              <a:t>Sacred Congregation for the Sacraments and Divine </a:t>
            </a:r>
            <a:r>
              <a:rPr lang="en-US" sz="1400" dirty="0" smtClean="0"/>
              <a:t>Worship</a:t>
            </a:r>
          </a:p>
          <a:p>
            <a:endParaRPr lang="en-US" sz="1400" dirty="0"/>
          </a:p>
          <a:p>
            <a:endParaRPr lang="en-US" sz="1400" dirty="0" smtClean="0"/>
          </a:p>
          <a:p>
            <a:endParaRPr lang="en-US" sz="1400" dirty="0" smtClean="0"/>
          </a:p>
        </p:txBody>
      </p:sp>
      <p:sp>
        <p:nvSpPr>
          <p:cNvPr id="2" name="Slide Number Placeholder 1"/>
          <p:cNvSpPr>
            <a:spLocks noGrp="1"/>
          </p:cNvSpPr>
          <p:nvPr>
            <p:ph type="sldNum" sz="quarter" idx="12"/>
          </p:nvPr>
        </p:nvSpPr>
        <p:spPr/>
        <p:txBody>
          <a:bodyPr/>
          <a:lstStyle/>
          <a:p>
            <a:fld id="{E5137D0E-4A4F-4307-8994-C1891D747D59}" type="slidenum">
              <a:rPr lang="en-US" smtClean="0"/>
              <a:t>4</a:t>
            </a:fld>
            <a:endParaRPr lang="en-US"/>
          </a:p>
        </p:txBody>
      </p:sp>
    </p:spTree>
    <p:extLst>
      <p:ext uri="{BB962C8B-B14F-4D97-AF65-F5344CB8AC3E}">
        <p14:creationId xmlns:p14="http://schemas.microsoft.com/office/powerpoint/2010/main" val="41166293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lstStyle/>
          <a:p>
            <a:r>
              <a:rPr lang="en-US" dirty="0" smtClean="0"/>
              <a:t>Expectations of the Lector</a:t>
            </a:r>
            <a:endParaRPr lang="en-US" dirty="0"/>
          </a:p>
        </p:txBody>
      </p:sp>
      <p:sp>
        <p:nvSpPr>
          <p:cNvPr id="4" name="TextBox 3"/>
          <p:cNvSpPr txBox="1"/>
          <p:nvPr/>
        </p:nvSpPr>
        <p:spPr>
          <a:xfrm>
            <a:off x="989012" y="1336933"/>
            <a:ext cx="10287000" cy="5109091"/>
          </a:xfrm>
          <a:prstGeom prst="rect">
            <a:avLst/>
          </a:prstGeom>
          <a:noFill/>
          <a:ln>
            <a:solidFill>
              <a:schemeClr val="bg2"/>
            </a:solidFill>
          </a:ln>
        </p:spPr>
        <p:txBody>
          <a:bodyPr wrap="square" rtlCol="0" anchor="ctr" anchorCtr="1">
            <a:spAutoFit/>
          </a:bodyPr>
          <a:lstStyle/>
          <a:p>
            <a:r>
              <a:rPr lang="en-US" sz="2800" b="1" dirty="0" smtClean="0"/>
              <a:t>Training</a:t>
            </a:r>
            <a:endParaRPr lang="en-US" dirty="0"/>
          </a:p>
          <a:p>
            <a:pPr marL="285750" indent="-285750">
              <a:buFont typeface="Arial" panose="020B0604020202020204" pitchFamily="34" charset="0"/>
              <a:buChar char="•"/>
            </a:pPr>
            <a:r>
              <a:rPr lang="en-US" dirty="0" smtClean="0"/>
              <a:t>Attend either a one on one or group training for Lectors</a:t>
            </a:r>
          </a:p>
          <a:p>
            <a:pPr marL="285750" indent="-285750">
              <a:buFont typeface="Arial" panose="020B0604020202020204" pitchFamily="34" charset="0"/>
              <a:buChar char="•"/>
            </a:pPr>
            <a:r>
              <a:rPr lang="en-US" dirty="0" smtClean="0"/>
              <a:t>Participate in retreats during the year as they come up</a:t>
            </a:r>
          </a:p>
          <a:p>
            <a:pPr marL="285750" indent="-285750">
              <a:buFont typeface="Arial" panose="020B0604020202020204" pitchFamily="34" charset="0"/>
              <a:buChar char="•"/>
            </a:pPr>
            <a:r>
              <a:rPr lang="en-US" dirty="0" smtClean="0"/>
              <a:t>Solicit/accept </a:t>
            </a:r>
            <a:r>
              <a:rPr lang="en-US" dirty="0"/>
              <a:t>constructive feedback regarding your </a:t>
            </a:r>
            <a:r>
              <a:rPr lang="en-US" dirty="0" smtClean="0"/>
              <a:t>readings on an ongoing basis</a:t>
            </a:r>
          </a:p>
          <a:p>
            <a:pPr marL="285750" indent="-285750">
              <a:buFont typeface="Arial" panose="020B0604020202020204" pitchFamily="34" charset="0"/>
              <a:buChar char="•"/>
            </a:pPr>
            <a:r>
              <a:rPr lang="en-US" dirty="0" smtClean="0"/>
              <a:t>Provide constructive criticism to other readers as needed/requested</a:t>
            </a:r>
          </a:p>
          <a:p>
            <a:endParaRPr lang="en-US" dirty="0"/>
          </a:p>
          <a:p>
            <a:endParaRPr lang="en-US" dirty="0" smtClean="0"/>
          </a:p>
          <a:p>
            <a:r>
              <a:rPr lang="en-US" sz="2800" b="1" dirty="0"/>
              <a:t>Attendance and </a:t>
            </a:r>
            <a:r>
              <a:rPr lang="en-US" sz="2800" b="1" dirty="0" smtClean="0"/>
              <a:t>Substitutions</a:t>
            </a:r>
            <a:endParaRPr lang="en-US" dirty="0"/>
          </a:p>
          <a:p>
            <a:pPr marL="285750" indent="-285750">
              <a:buFont typeface="Arial" panose="020B0604020202020204" pitchFamily="34" charset="0"/>
              <a:buChar char="•"/>
            </a:pPr>
            <a:r>
              <a:rPr lang="en-US" dirty="0"/>
              <a:t>Ensure the schedulers know which Mass(</a:t>
            </a:r>
            <a:r>
              <a:rPr lang="en-US" dirty="0" err="1"/>
              <a:t>es</a:t>
            </a:r>
            <a:r>
              <a:rPr lang="en-US" dirty="0"/>
              <a:t>) you are available for</a:t>
            </a:r>
          </a:p>
          <a:p>
            <a:pPr marL="285750" indent="-285750">
              <a:buFont typeface="Arial" panose="020B0604020202020204" pitchFamily="34" charset="0"/>
              <a:buChar char="•"/>
            </a:pPr>
            <a:r>
              <a:rPr lang="en-US" dirty="0"/>
              <a:t>If you will not be  available on a particular weekend, ensure the schedulers know by the scheduling deadline</a:t>
            </a:r>
          </a:p>
          <a:p>
            <a:pPr marL="285750" indent="-285750">
              <a:buFont typeface="Arial" panose="020B0604020202020204" pitchFamily="34" charset="0"/>
              <a:buChar char="•"/>
            </a:pPr>
            <a:r>
              <a:rPr lang="en-US" dirty="0"/>
              <a:t>Once the schedule is published, you are responsible for obtaining a </a:t>
            </a:r>
            <a:r>
              <a:rPr lang="en-US" dirty="0" smtClean="0"/>
              <a:t>substitute if you</a:t>
            </a:r>
          </a:p>
          <a:p>
            <a:r>
              <a:rPr lang="en-US" dirty="0"/>
              <a:t> </a:t>
            </a:r>
            <a:r>
              <a:rPr lang="en-US" dirty="0" smtClean="0"/>
              <a:t>    are not able to read as scheduled</a:t>
            </a:r>
          </a:p>
          <a:p>
            <a:pPr marL="285750" indent="-285750">
              <a:buFont typeface="Arial" panose="020B0604020202020204" pitchFamily="34" charset="0"/>
              <a:buChar char="•"/>
            </a:pPr>
            <a:r>
              <a:rPr lang="en-US" dirty="0" smtClean="0"/>
              <a:t>Check in with the Mass Coordinators before Mass to see if you might be needed on an </a:t>
            </a:r>
          </a:p>
          <a:p>
            <a:r>
              <a:rPr lang="en-US" dirty="0" smtClean="0"/>
              <a:t>     emergency basis</a:t>
            </a:r>
          </a:p>
          <a:p>
            <a:endParaRPr lang="en-US" dirty="0"/>
          </a:p>
          <a:p>
            <a:endParaRPr lang="en-US" dirty="0"/>
          </a:p>
        </p:txBody>
      </p:sp>
      <p:sp>
        <p:nvSpPr>
          <p:cNvPr id="2" name="Slide Number Placeholder 1"/>
          <p:cNvSpPr>
            <a:spLocks noGrp="1"/>
          </p:cNvSpPr>
          <p:nvPr>
            <p:ph type="sldNum" sz="quarter" idx="12"/>
          </p:nvPr>
        </p:nvSpPr>
        <p:spPr/>
        <p:txBody>
          <a:bodyPr/>
          <a:lstStyle/>
          <a:p>
            <a:fld id="{E5137D0E-4A4F-4307-8994-C1891D747D59}" type="slidenum">
              <a:rPr lang="en-US" smtClean="0"/>
              <a:t>5</a:t>
            </a:fld>
            <a:endParaRPr lang="en-US"/>
          </a:p>
        </p:txBody>
      </p:sp>
    </p:spTree>
    <p:extLst>
      <p:ext uri="{BB962C8B-B14F-4D97-AF65-F5344CB8AC3E}">
        <p14:creationId xmlns:p14="http://schemas.microsoft.com/office/powerpoint/2010/main" val="19662789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2" y="457230"/>
            <a:ext cx="9601200" cy="658402"/>
          </a:xfrm>
        </p:spPr>
        <p:txBody>
          <a:bodyPr/>
          <a:lstStyle/>
          <a:p>
            <a:r>
              <a:rPr lang="en-US" dirty="0" smtClean="0"/>
              <a:t>Expectations of the Lector</a:t>
            </a:r>
            <a:endParaRPr lang="en-US" dirty="0"/>
          </a:p>
        </p:txBody>
      </p:sp>
      <p:sp>
        <p:nvSpPr>
          <p:cNvPr id="4" name="TextBox 3"/>
          <p:cNvSpPr txBox="1"/>
          <p:nvPr/>
        </p:nvSpPr>
        <p:spPr>
          <a:xfrm>
            <a:off x="1062707" y="1213047"/>
            <a:ext cx="10058399" cy="5232202"/>
          </a:xfrm>
          <a:prstGeom prst="rect">
            <a:avLst/>
          </a:prstGeom>
          <a:noFill/>
          <a:ln>
            <a:solidFill>
              <a:schemeClr val="bg2"/>
            </a:solidFill>
          </a:ln>
        </p:spPr>
        <p:txBody>
          <a:bodyPr wrap="square" rtlCol="0" anchor="ctr" anchorCtr="1">
            <a:spAutoFit/>
          </a:bodyPr>
          <a:lstStyle/>
          <a:p>
            <a:endParaRPr lang="en-US" b="1" dirty="0" smtClean="0"/>
          </a:p>
          <a:p>
            <a:r>
              <a:rPr lang="en-US" sz="2800" b="1" dirty="0" smtClean="0"/>
              <a:t>Spiritual Preparation</a:t>
            </a:r>
            <a:endParaRPr lang="en-US" b="1" dirty="0" smtClean="0"/>
          </a:p>
          <a:p>
            <a:endParaRPr lang="en-US" b="1" dirty="0"/>
          </a:p>
          <a:p>
            <a:r>
              <a:rPr lang="en-US" b="1" dirty="0" smtClean="0"/>
              <a:t>During the Week before </a:t>
            </a:r>
            <a:r>
              <a:rPr lang="en-US" b="1" dirty="0" err="1" smtClean="0"/>
              <a:t>Lectoring</a:t>
            </a:r>
            <a:r>
              <a:rPr lang="en-US" b="1" dirty="0" smtClean="0"/>
              <a:t>:</a:t>
            </a:r>
            <a:endParaRPr lang="en-US" dirty="0"/>
          </a:p>
          <a:p>
            <a:pPr marL="285750" indent="-285750">
              <a:buFont typeface="Arial" panose="020B0604020202020204" pitchFamily="34" charset="0"/>
              <a:buChar char="•"/>
            </a:pPr>
            <a:r>
              <a:rPr lang="en-US" dirty="0" smtClean="0"/>
              <a:t>Read the readings to yourself</a:t>
            </a:r>
          </a:p>
          <a:p>
            <a:pPr marL="285750" indent="-285750">
              <a:buFont typeface="Arial" panose="020B0604020202020204" pitchFamily="34" charset="0"/>
              <a:buChar char="•"/>
            </a:pPr>
            <a:r>
              <a:rPr lang="en-US" dirty="0" smtClean="0"/>
              <a:t>Read the Workbook commentary (or other commentaries if you have them) to </a:t>
            </a:r>
            <a:r>
              <a:rPr lang="en-US" dirty="0" smtClean="0"/>
              <a:t>gain</a:t>
            </a:r>
          </a:p>
          <a:p>
            <a:r>
              <a:rPr lang="en-US" dirty="0"/>
              <a:t> </a:t>
            </a:r>
            <a:r>
              <a:rPr lang="en-US" dirty="0" smtClean="0"/>
              <a:t>   </a:t>
            </a:r>
            <a:r>
              <a:rPr lang="en-US" dirty="0" smtClean="0"/>
              <a:t>an </a:t>
            </a:r>
            <a:r>
              <a:rPr lang="en-US" dirty="0" smtClean="0"/>
              <a:t>understanding of the context and meaning of the readings</a:t>
            </a:r>
          </a:p>
          <a:p>
            <a:pPr marL="285750" indent="-285750">
              <a:buFont typeface="Arial" panose="020B0604020202020204" pitchFamily="34" charset="0"/>
              <a:buChar char="•"/>
            </a:pPr>
            <a:r>
              <a:rPr lang="en-US" dirty="0" smtClean="0"/>
              <a:t>Reflect on the meaning of the readings to you</a:t>
            </a:r>
          </a:p>
          <a:p>
            <a:endParaRPr lang="en-US" dirty="0"/>
          </a:p>
          <a:p>
            <a:endParaRPr lang="en-US" dirty="0" smtClean="0"/>
          </a:p>
          <a:p>
            <a:r>
              <a:rPr lang="en-US" b="1" dirty="0" smtClean="0"/>
              <a:t>The Day of </a:t>
            </a:r>
            <a:r>
              <a:rPr lang="en-US" b="1" dirty="0" err="1" smtClean="0"/>
              <a:t>Lectoring</a:t>
            </a:r>
            <a:r>
              <a:rPr lang="en-US" b="1" dirty="0" smtClean="0"/>
              <a:t>:</a:t>
            </a:r>
          </a:p>
          <a:p>
            <a:pPr marL="285750" indent="-285750">
              <a:buFont typeface="Arial" panose="020B0604020202020204" pitchFamily="34" charset="0"/>
              <a:buChar char="•"/>
            </a:pPr>
            <a:r>
              <a:rPr lang="en-US" dirty="0" smtClean="0"/>
              <a:t>Pray for the Spirit to be with you and guide your reading</a:t>
            </a:r>
          </a:p>
          <a:p>
            <a:pPr marL="285750" indent="-285750">
              <a:buFont typeface="Arial" panose="020B0604020202020204" pitchFamily="34" charset="0"/>
              <a:buChar char="•"/>
            </a:pPr>
            <a:endParaRPr lang="en-US" dirty="0"/>
          </a:p>
          <a:p>
            <a:endParaRPr lang="en-US" dirty="0"/>
          </a:p>
          <a:p>
            <a:endParaRPr lang="en-US" dirty="0" smtClean="0"/>
          </a:p>
          <a:p>
            <a:endParaRPr lang="en-US" dirty="0"/>
          </a:p>
          <a:p>
            <a:endParaRPr lang="en-US" dirty="0"/>
          </a:p>
          <a:p>
            <a:endParaRPr lang="en-US" dirty="0" smtClean="0"/>
          </a:p>
        </p:txBody>
      </p:sp>
      <p:sp>
        <p:nvSpPr>
          <p:cNvPr id="2" name="Slide Number Placeholder 1"/>
          <p:cNvSpPr>
            <a:spLocks noGrp="1"/>
          </p:cNvSpPr>
          <p:nvPr>
            <p:ph type="sldNum" sz="quarter" idx="12"/>
          </p:nvPr>
        </p:nvSpPr>
        <p:spPr/>
        <p:txBody>
          <a:bodyPr/>
          <a:lstStyle/>
          <a:p>
            <a:fld id="{E5137D0E-4A4F-4307-8994-C1891D747D59}" type="slidenum">
              <a:rPr lang="en-US" smtClean="0"/>
              <a:t>6</a:t>
            </a:fld>
            <a:endParaRPr lang="en-US"/>
          </a:p>
        </p:txBody>
      </p:sp>
    </p:spTree>
    <p:extLst>
      <p:ext uri="{BB962C8B-B14F-4D97-AF65-F5344CB8AC3E}">
        <p14:creationId xmlns:p14="http://schemas.microsoft.com/office/powerpoint/2010/main" val="39794761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lstStyle/>
          <a:p>
            <a:r>
              <a:rPr lang="en-US" dirty="0" smtClean="0"/>
              <a:t>Expectations of the Lector</a:t>
            </a:r>
            <a:endParaRPr lang="en-US" dirty="0"/>
          </a:p>
        </p:txBody>
      </p:sp>
      <p:sp>
        <p:nvSpPr>
          <p:cNvPr id="4" name="TextBox 3"/>
          <p:cNvSpPr txBox="1"/>
          <p:nvPr/>
        </p:nvSpPr>
        <p:spPr>
          <a:xfrm>
            <a:off x="989013" y="1490046"/>
            <a:ext cx="10134600" cy="4955203"/>
          </a:xfrm>
          <a:prstGeom prst="rect">
            <a:avLst/>
          </a:prstGeom>
          <a:noFill/>
          <a:ln>
            <a:solidFill>
              <a:schemeClr val="bg2"/>
            </a:solidFill>
          </a:ln>
        </p:spPr>
        <p:txBody>
          <a:bodyPr wrap="square" rtlCol="0" anchor="ctr" anchorCtr="1">
            <a:spAutoFit/>
          </a:bodyPr>
          <a:lstStyle/>
          <a:p>
            <a:r>
              <a:rPr lang="en-US" sz="2800" b="1" dirty="0" smtClean="0"/>
              <a:t>Technical Preparation</a:t>
            </a:r>
            <a:endParaRPr lang="en-US" sz="2800" b="1" dirty="0"/>
          </a:p>
          <a:p>
            <a:endParaRPr lang="en-US" b="1" dirty="0" smtClean="0"/>
          </a:p>
          <a:p>
            <a:r>
              <a:rPr lang="en-US" b="1" dirty="0" smtClean="0"/>
              <a:t>During </a:t>
            </a:r>
            <a:r>
              <a:rPr lang="en-US" b="1" dirty="0"/>
              <a:t>the Week before </a:t>
            </a:r>
            <a:r>
              <a:rPr lang="en-US" b="1" dirty="0" err="1" smtClean="0"/>
              <a:t>Lectoring</a:t>
            </a:r>
            <a:r>
              <a:rPr lang="en-US" b="1" dirty="0" smtClean="0"/>
              <a:t>:</a:t>
            </a:r>
          </a:p>
          <a:p>
            <a:pPr marL="285750" indent="-285750">
              <a:buFont typeface="Arial" panose="020B0604020202020204" pitchFamily="34" charset="0"/>
              <a:buChar char="•"/>
            </a:pPr>
            <a:r>
              <a:rPr lang="en-US" dirty="0" smtClean="0"/>
              <a:t>Read the readings to yourself</a:t>
            </a:r>
          </a:p>
          <a:p>
            <a:pPr marL="285750" indent="-285750">
              <a:buFont typeface="Arial" panose="020B0604020202020204" pitchFamily="34" charset="0"/>
              <a:buChar char="•"/>
            </a:pPr>
            <a:r>
              <a:rPr lang="en-US" dirty="0" smtClean="0"/>
              <a:t>Consult the Workbook or other resources for pronunciation/meaning of any words you are unsure of</a:t>
            </a:r>
          </a:p>
          <a:p>
            <a:pPr marL="285750" indent="-285750">
              <a:buFont typeface="Arial" panose="020B0604020202020204" pitchFamily="34" charset="0"/>
              <a:buChar char="•"/>
            </a:pPr>
            <a:r>
              <a:rPr lang="en-US" dirty="0" smtClean="0"/>
              <a:t>Determine how you are going to </a:t>
            </a:r>
            <a:r>
              <a:rPr lang="en-US" b="1" dirty="0" smtClean="0"/>
              <a:t>proclaim</a:t>
            </a:r>
            <a:r>
              <a:rPr lang="en-US" dirty="0" smtClean="0"/>
              <a:t> the Word</a:t>
            </a:r>
          </a:p>
          <a:p>
            <a:pPr marL="742950" lvl="1" indent="-285750">
              <a:buFont typeface="Arial" panose="020B0604020202020204" pitchFamily="34" charset="0"/>
              <a:buChar char="•"/>
            </a:pPr>
            <a:r>
              <a:rPr lang="en-US" dirty="0" smtClean="0"/>
              <a:t>Where to pause</a:t>
            </a:r>
          </a:p>
          <a:p>
            <a:pPr marL="742950" lvl="1" indent="-285750">
              <a:buFont typeface="Arial" panose="020B0604020202020204" pitchFamily="34" charset="0"/>
              <a:buChar char="•"/>
            </a:pPr>
            <a:r>
              <a:rPr lang="en-US" dirty="0" smtClean="0"/>
              <a:t>Where to put emphasis</a:t>
            </a:r>
          </a:p>
          <a:p>
            <a:pPr marL="742950" lvl="1" indent="-285750">
              <a:buFont typeface="Arial" panose="020B0604020202020204" pitchFamily="34" charset="0"/>
              <a:buChar char="•"/>
            </a:pPr>
            <a:r>
              <a:rPr lang="en-US" dirty="0" smtClean="0"/>
              <a:t>Mark up a copy of the reading if necessary</a:t>
            </a:r>
          </a:p>
          <a:p>
            <a:pPr marL="742950" lvl="1" indent="-285750">
              <a:buFont typeface="Arial" panose="020B0604020202020204" pitchFamily="34" charset="0"/>
              <a:buChar char="•"/>
            </a:pPr>
            <a:r>
              <a:rPr lang="en-US" dirty="0" smtClean="0"/>
              <a:t>Practice proclaiming the reading </a:t>
            </a:r>
            <a:r>
              <a:rPr lang="en-US" b="1" dirty="0" smtClean="0"/>
              <a:t>aloud</a:t>
            </a:r>
            <a:r>
              <a:rPr lang="en-US" dirty="0" smtClean="0"/>
              <a:t> (read to someone else if someone is available or record yourself if possible)</a:t>
            </a:r>
          </a:p>
          <a:p>
            <a:pPr marL="742950" lvl="1" indent="-285750">
              <a:buFont typeface="Arial" panose="020B0604020202020204" pitchFamily="34" charset="0"/>
              <a:buChar char="•"/>
            </a:pPr>
            <a:r>
              <a:rPr lang="en-US" dirty="0" smtClean="0"/>
              <a:t>Ensure you can proclaim the reading clearly and accurately</a:t>
            </a:r>
          </a:p>
          <a:p>
            <a:pPr marL="742950" lvl="1" indent="-285750">
              <a:buFont typeface="Arial" panose="020B0604020202020204" pitchFamily="34" charset="0"/>
              <a:buChar char="•"/>
            </a:pPr>
            <a:endParaRPr lang="en-US" dirty="0"/>
          </a:p>
          <a:p>
            <a:pPr lvl="1"/>
            <a:r>
              <a:rPr lang="en-US" b="1" dirty="0" smtClean="0"/>
              <a:t>NOTE:  The readings must be proclaimed exactly as written!  Do not add, change or omit any words or phrases.</a:t>
            </a:r>
          </a:p>
          <a:p>
            <a:pPr lvl="1"/>
            <a:endParaRPr lang="en-US" b="1" dirty="0" smtClean="0"/>
          </a:p>
        </p:txBody>
      </p:sp>
      <p:sp>
        <p:nvSpPr>
          <p:cNvPr id="2" name="Slide Number Placeholder 1"/>
          <p:cNvSpPr>
            <a:spLocks noGrp="1"/>
          </p:cNvSpPr>
          <p:nvPr>
            <p:ph type="sldNum" sz="quarter" idx="12"/>
          </p:nvPr>
        </p:nvSpPr>
        <p:spPr/>
        <p:txBody>
          <a:bodyPr/>
          <a:lstStyle/>
          <a:p>
            <a:fld id="{E5137D0E-4A4F-4307-8994-C1891D747D59}" type="slidenum">
              <a:rPr lang="en-US" smtClean="0"/>
              <a:t>7</a:t>
            </a:fld>
            <a:endParaRPr lang="en-US"/>
          </a:p>
        </p:txBody>
      </p:sp>
    </p:spTree>
    <p:extLst>
      <p:ext uri="{BB962C8B-B14F-4D97-AF65-F5344CB8AC3E}">
        <p14:creationId xmlns:p14="http://schemas.microsoft.com/office/powerpoint/2010/main" val="3721090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lstStyle/>
          <a:p>
            <a:r>
              <a:rPr lang="en-US" dirty="0" smtClean="0"/>
              <a:t>Expectations of the Lector</a:t>
            </a:r>
            <a:endParaRPr lang="en-US" dirty="0"/>
          </a:p>
        </p:txBody>
      </p:sp>
      <p:sp>
        <p:nvSpPr>
          <p:cNvPr id="4" name="TextBox 3"/>
          <p:cNvSpPr txBox="1"/>
          <p:nvPr/>
        </p:nvSpPr>
        <p:spPr>
          <a:xfrm>
            <a:off x="912812" y="1463422"/>
            <a:ext cx="10439401" cy="4955203"/>
          </a:xfrm>
          <a:prstGeom prst="rect">
            <a:avLst/>
          </a:prstGeom>
          <a:noFill/>
          <a:ln>
            <a:solidFill>
              <a:schemeClr val="bg2"/>
            </a:solidFill>
          </a:ln>
        </p:spPr>
        <p:txBody>
          <a:bodyPr wrap="square" rtlCol="0" anchor="ctr" anchorCtr="1">
            <a:spAutoFit/>
          </a:bodyPr>
          <a:lstStyle/>
          <a:p>
            <a:r>
              <a:rPr lang="en-US" sz="2800" b="1" dirty="0"/>
              <a:t>Technical </a:t>
            </a:r>
            <a:r>
              <a:rPr lang="en-US" sz="2800" b="1" dirty="0" smtClean="0"/>
              <a:t>Preparation (continued)</a:t>
            </a:r>
            <a:endParaRPr lang="en-US" b="1" dirty="0"/>
          </a:p>
          <a:p>
            <a:endParaRPr lang="en-US" b="1" dirty="0" smtClean="0"/>
          </a:p>
          <a:p>
            <a:r>
              <a:rPr lang="en-US" b="1" dirty="0" smtClean="0"/>
              <a:t>The Day of </a:t>
            </a:r>
            <a:r>
              <a:rPr lang="en-US" b="1" dirty="0" err="1" smtClean="0"/>
              <a:t>Lectoring</a:t>
            </a:r>
            <a:r>
              <a:rPr lang="en-US" b="1" dirty="0" smtClean="0"/>
              <a:t>:</a:t>
            </a:r>
          </a:p>
          <a:p>
            <a:pPr marL="285750" indent="-285750">
              <a:buFont typeface="Arial" panose="020B0604020202020204" pitchFamily="34" charset="0"/>
              <a:buChar char="•"/>
            </a:pPr>
            <a:r>
              <a:rPr lang="en-US" dirty="0" smtClean="0"/>
              <a:t>Dress appropriately</a:t>
            </a:r>
          </a:p>
          <a:p>
            <a:pPr marL="285750" indent="-285750">
              <a:buFont typeface="Arial" panose="020B0604020202020204" pitchFamily="34" charset="0"/>
              <a:buChar char="•"/>
            </a:pPr>
            <a:r>
              <a:rPr lang="en-US" dirty="0" smtClean="0"/>
              <a:t>Arrive at church 10-15 minutes before Mass</a:t>
            </a:r>
          </a:p>
          <a:p>
            <a:pPr marL="285750" indent="-285750">
              <a:buFont typeface="Arial" panose="020B0604020202020204" pitchFamily="34" charset="0"/>
              <a:buChar char="•"/>
            </a:pPr>
            <a:r>
              <a:rPr lang="en-US" dirty="0" smtClean="0"/>
              <a:t>If there will be two lectors, make sure you are on the same page regarding who is</a:t>
            </a:r>
          </a:p>
          <a:p>
            <a:r>
              <a:rPr lang="en-US" dirty="0"/>
              <a:t> </a:t>
            </a:r>
            <a:r>
              <a:rPr lang="en-US" dirty="0" smtClean="0"/>
              <a:t>   doing what</a:t>
            </a:r>
          </a:p>
          <a:p>
            <a:pPr marL="285750" indent="-285750">
              <a:buFont typeface="Arial" panose="020B0604020202020204" pitchFamily="34" charset="0"/>
              <a:buChar char="•"/>
            </a:pPr>
            <a:r>
              <a:rPr lang="en-US" dirty="0" smtClean="0"/>
              <a:t>Review the readings one last time</a:t>
            </a:r>
          </a:p>
          <a:p>
            <a:pPr marL="285750" indent="-285750">
              <a:buFont typeface="Arial" panose="020B0604020202020204" pitchFamily="34" charset="0"/>
              <a:buChar char="•"/>
            </a:pPr>
            <a:r>
              <a:rPr lang="en-US" dirty="0" smtClean="0"/>
              <a:t>Ensure the Lectionary has the readings bookmarked correctly</a:t>
            </a:r>
          </a:p>
          <a:p>
            <a:pPr marL="285750" indent="-285750">
              <a:buFont typeface="Arial" panose="020B0604020202020204" pitchFamily="34" charset="0"/>
              <a:buChar char="•"/>
            </a:pPr>
            <a:r>
              <a:rPr lang="en-US" dirty="0" smtClean="0"/>
              <a:t>Ensure that the Lectionary is on the ambo (check with Mass Coordinator, if not)</a:t>
            </a:r>
          </a:p>
          <a:p>
            <a:pPr marL="285750" indent="-285750">
              <a:buFont typeface="Arial" panose="020B0604020202020204" pitchFamily="34" charset="0"/>
              <a:buChar char="•"/>
            </a:pPr>
            <a:r>
              <a:rPr lang="en-US" dirty="0" smtClean="0"/>
              <a:t>Prepare to process with the Book of Gospels to the altar with the Presider</a:t>
            </a:r>
          </a:p>
          <a:p>
            <a:pPr marL="285750" indent="-285750">
              <a:buFont typeface="Arial" panose="020B0604020202020204" pitchFamily="34" charset="0"/>
              <a:buChar char="•"/>
            </a:pPr>
            <a:endParaRPr lang="en-US" dirty="0"/>
          </a:p>
          <a:p>
            <a:r>
              <a:rPr lang="en-US" b="1" dirty="0" smtClean="0"/>
              <a:t>After </a:t>
            </a:r>
            <a:r>
              <a:rPr lang="en-US" b="1" dirty="0" err="1" smtClean="0"/>
              <a:t>Lectoring</a:t>
            </a:r>
            <a:r>
              <a:rPr lang="en-US" b="1" dirty="0" smtClean="0"/>
              <a:t>:</a:t>
            </a:r>
          </a:p>
          <a:p>
            <a:pPr marL="285750" indent="-285750">
              <a:buFont typeface="Arial" panose="020B0604020202020204" pitchFamily="34" charset="0"/>
              <a:buChar char="•"/>
            </a:pPr>
            <a:r>
              <a:rPr lang="en-US" dirty="0" smtClean="0"/>
              <a:t>Solicit feedback regarding how the reading(s) went (</a:t>
            </a:r>
            <a:r>
              <a:rPr lang="en-US" dirty="0" err="1" smtClean="0"/>
              <a:t>e.g</a:t>
            </a:r>
            <a:r>
              <a:rPr lang="en-US" dirty="0" smtClean="0"/>
              <a:t> with a friend, family members, the other lector) to see where improvements can be made</a:t>
            </a:r>
          </a:p>
          <a:p>
            <a:endParaRPr lang="en-US" dirty="0" smtClean="0"/>
          </a:p>
          <a:p>
            <a:endParaRPr lang="en-US" dirty="0"/>
          </a:p>
        </p:txBody>
      </p:sp>
      <p:sp>
        <p:nvSpPr>
          <p:cNvPr id="2" name="Slide Number Placeholder 1"/>
          <p:cNvSpPr>
            <a:spLocks noGrp="1"/>
          </p:cNvSpPr>
          <p:nvPr>
            <p:ph type="sldNum" sz="quarter" idx="12"/>
          </p:nvPr>
        </p:nvSpPr>
        <p:spPr/>
        <p:txBody>
          <a:bodyPr/>
          <a:lstStyle/>
          <a:p>
            <a:fld id="{E5137D0E-4A4F-4307-8994-C1891D747D59}" type="slidenum">
              <a:rPr lang="en-US" smtClean="0"/>
              <a:t>8</a:t>
            </a:fld>
            <a:endParaRPr lang="en-US"/>
          </a:p>
        </p:txBody>
      </p:sp>
    </p:spTree>
    <p:extLst>
      <p:ext uri="{BB962C8B-B14F-4D97-AF65-F5344CB8AC3E}">
        <p14:creationId xmlns:p14="http://schemas.microsoft.com/office/powerpoint/2010/main" val="37624482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a:t>
            </a:r>
            <a:endParaRPr lang="en-US" dirty="0"/>
          </a:p>
        </p:txBody>
      </p:sp>
      <p:sp>
        <p:nvSpPr>
          <p:cNvPr id="2" name="TextBox 1"/>
          <p:cNvSpPr txBox="1"/>
          <p:nvPr/>
        </p:nvSpPr>
        <p:spPr>
          <a:xfrm>
            <a:off x="912812" y="1336158"/>
            <a:ext cx="10515600" cy="5078313"/>
          </a:xfrm>
          <a:prstGeom prst="rect">
            <a:avLst/>
          </a:prstGeom>
          <a:noFill/>
          <a:ln>
            <a:solidFill>
              <a:schemeClr val="bg2"/>
            </a:solidFill>
          </a:ln>
        </p:spPr>
        <p:txBody>
          <a:bodyPr wrap="square" rtlCol="0" anchor="ctr" anchorCtr="1">
            <a:spAutoFit/>
          </a:bodyPr>
          <a:lstStyle/>
          <a:p>
            <a:r>
              <a:rPr lang="en-US" sz="2400" b="1" dirty="0" smtClean="0"/>
              <a:t>One Lector, No Cantor</a:t>
            </a:r>
            <a:endParaRPr lang="en-US" sz="2000" dirty="0"/>
          </a:p>
          <a:p>
            <a:pPr marL="342900" indent="-342900">
              <a:buFont typeface="Arial" panose="020B0604020202020204" pitchFamily="34" charset="0"/>
              <a:buChar char="•"/>
            </a:pPr>
            <a:r>
              <a:rPr lang="en-US" sz="2000" dirty="0" smtClean="0"/>
              <a:t>The Lector will process to the altar with the Book of Gospels</a:t>
            </a:r>
          </a:p>
          <a:p>
            <a:pPr marL="342900" indent="-342900">
              <a:buFont typeface="Arial" panose="020B0604020202020204" pitchFamily="34" charset="0"/>
              <a:buChar char="•"/>
            </a:pPr>
            <a:r>
              <a:rPr lang="en-US" sz="2000" dirty="0" smtClean="0"/>
              <a:t>The Lector will place the Book of Gospels in the book holder on the altar and take his/her place on the ambo side of the altar</a:t>
            </a:r>
          </a:p>
          <a:p>
            <a:pPr marL="342900" indent="-342900">
              <a:buFont typeface="Arial" panose="020B0604020202020204" pitchFamily="34" charset="0"/>
              <a:buChar char="•"/>
            </a:pPr>
            <a:r>
              <a:rPr lang="en-US" sz="2000" dirty="0" smtClean="0"/>
              <a:t>When the time comes to read the first reading, the Lector will approach the altar from the ambo side making a profound bow to the Lectionary before ascending the stairs and taking his/her place at the ambo</a:t>
            </a:r>
          </a:p>
          <a:p>
            <a:pPr marL="342900" indent="-342900">
              <a:buFont typeface="Arial" panose="020B0604020202020204" pitchFamily="34" charset="0"/>
              <a:buChar char="•"/>
            </a:pPr>
            <a:r>
              <a:rPr lang="en-US" sz="2000" dirty="0" smtClean="0"/>
              <a:t>The Lector will proclaim the first reading</a:t>
            </a:r>
          </a:p>
          <a:p>
            <a:pPr marL="342900" indent="-342900">
              <a:buFont typeface="Arial" panose="020B0604020202020204" pitchFamily="34" charset="0"/>
              <a:buChar char="•"/>
            </a:pPr>
            <a:r>
              <a:rPr lang="en-US" sz="2000" dirty="0" smtClean="0"/>
              <a:t>After a few moments of silence, the Lector will proclaim the refrain of the Responsorial Psalm and invite the congregation to repeat it</a:t>
            </a:r>
          </a:p>
          <a:p>
            <a:pPr marL="342900" indent="-342900">
              <a:buFont typeface="Arial" panose="020B0604020202020204" pitchFamily="34" charset="0"/>
              <a:buChar char="•"/>
            </a:pPr>
            <a:r>
              <a:rPr lang="en-US" sz="2000" dirty="0" smtClean="0"/>
              <a:t>The Lector will proclaim the verses of the Responsorial Psalm, inviting the </a:t>
            </a:r>
          </a:p>
          <a:p>
            <a:r>
              <a:rPr lang="en-US" sz="2000" dirty="0" smtClean="0"/>
              <a:t>     congregation to join in the refrain</a:t>
            </a:r>
          </a:p>
          <a:p>
            <a:pPr marL="342900" indent="-342900">
              <a:buFont typeface="Arial" panose="020B0604020202020204" pitchFamily="34" charset="0"/>
              <a:buChar char="•"/>
            </a:pPr>
            <a:r>
              <a:rPr lang="en-US" sz="2000" dirty="0" smtClean="0"/>
              <a:t>After a few moments of silence, the Lector will proclaim the second reading</a:t>
            </a:r>
          </a:p>
          <a:p>
            <a:pPr marL="342900" indent="-342900">
              <a:buFont typeface="Arial" panose="020B0604020202020204" pitchFamily="34" charset="0"/>
              <a:buChar char="•"/>
            </a:pPr>
            <a:r>
              <a:rPr lang="en-US" sz="2000" dirty="0" smtClean="0"/>
              <a:t>After a few moments of silence, taking the Lectionary with them, the Lector will  return to his/her place, making a profound bow to the altar at the foot of the stairs</a:t>
            </a:r>
          </a:p>
        </p:txBody>
      </p:sp>
      <p:sp>
        <p:nvSpPr>
          <p:cNvPr id="3" name="Slide Number Placeholder 2"/>
          <p:cNvSpPr>
            <a:spLocks noGrp="1"/>
          </p:cNvSpPr>
          <p:nvPr>
            <p:ph type="sldNum" sz="quarter" idx="12"/>
          </p:nvPr>
        </p:nvSpPr>
        <p:spPr/>
        <p:txBody>
          <a:bodyPr/>
          <a:lstStyle/>
          <a:p>
            <a:fld id="{E5137D0E-4A4F-4307-8994-C1891D747D59}" type="slidenum">
              <a:rPr lang="en-US" smtClean="0"/>
              <a:t>9</a:t>
            </a:fld>
            <a:endParaRPr lang="en-US"/>
          </a:p>
        </p:txBody>
      </p:sp>
    </p:spTree>
    <p:extLst>
      <p:ext uri="{BB962C8B-B14F-4D97-AF65-F5344CB8AC3E}">
        <p14:creationId xmlns:p14="http://schemas.microsoft.com/office/powerpoint/2010/main" val="3261556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Vertical and Horizontal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Vertical and Horizontal design template" id="{937EFE6A-8CE5-4A5C-8AD7-E2948927A036}" vid="{D6F8E6E7-0932-4929-AF45-A0C96E4D3BC0}"/>
    </a:ext>
  </a:extLst>
</a:theme>
</file>

<file path=ppt/theme/theme2.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FA80C33-DBF0-414D-A0CF-0F4E51886A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1758</Words>
  <Application>Microsoft Office PowerPoint</Application>
  <PresentationFormat>Custom</PresentationFormat>
  <Paragraphs>215</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굴림</vt:lpstr>
      <vt:lpstr>Arial</vt:lpstr>
      <vt:lpstr>Century Gothic</vt:lpstr>
      <vt:lpstr>Vertical and Horizontal design template</vt:lpstr>
      <vt:lpstr>St. Lucy  Lector Training</vt:lpstr>
      <vt:lpstr>Agenda</vt:lpstr>
      <vt:lpstr>The Liturgy of the Word</vt:lpstr>
      <vt:lpstr>The Role of the Lector in the Liturgy of the Word</vt:lpstr>
      <vt:lpstr>Expectations of the Lector</vt:lpstr>
      <vt:lpstr>Expectations of the Lector</vt:lpstr>
      <vt:lpstr>Expectations of the Lector</vt:lpstr>
      <vt:lpstr>Expectations of the Lector</vt:lpstr>
      <vt:lpstr>Practicum</vt:lpstr>
      <vt:lpstr>Practicum</vt:lpstr>
      <vt:lpstr>Practicum</vt:lpstr>
      <vt:lpstr>Practicum</vt:lpstr>
      <vt:lpstr>Practicum</vt:lpstr>
      <vt:lpstr>The Lector Ministry - Something To Think About</vt:lpstr>
      <vt:lpstr>The Lector Ministry - Something To Think About</vt:lpstr>
      <vt:lpstr>The Lector Ministry - Something To Think About</vt:lpstr>
      <vt:lpstr>PowerPoint Presentation</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2014-07-30T00:13:38Z</dcterms:created>
  <dcterms:modified xsi:type="dcterms:W3CDTF">2015-02-05T15:42:51Z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TC034606069991</vt:lpwstr>
  </property>
</Properties>
</file>